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comments/modernComment_7FFFFBFC_E14DE542.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73" r:id="rId5"/>
    <p:sldMasterId id="2147483702" r:id="rId6"/>
  </p:sldMasterIdLst>
  <p:notesMasterIdLst>
    <p:notesMasterId r:id="rId36"/>
  </p:notesMasterIdLst>
  <p:handoutMasterIdLst>
    <p:handoutMasterId r:id="rId37"/>
  </p:handoutMasterIdLst>
  <p:sldIdLst>
    <p:sldId id="7184" r:id="rId7"/>
    <p:sldId id="2147482620" r:id="rId8"/>
    <p:sldId id="2147482621" r:id="rId9"/>
    <p:sldId id="2147482626" r:id="rId10"/>
    <p:sldId id="2147376944" r:id="rId11"/>
    <p:sldId id="2147376976" r:id="rId12"/>
    <p:sldId id="2147376977" r:id="rId13"/>
    <p:sldId id="2147482608" r:id="rId14"/>
    <p:sldId id="2147482625" r:id="rId15"/>
    <p:sldId id="2147376969" r:id="rId16"/>
    <p:sldId id="2147376970" r:id="rId17"/>
    <p:sldId id="2147482613" r:id="rId18"/>
    <p:sldId id="2147482627" r:id="rId19"/>
    <p:sldId id="2147376971" r:id="rId20"/>
    <p:sldId id="2147482629" r:id="rId21"/>
    <p:sldId id="2147376937" r:id="rId22"/>
    <p:sldId id="2147482628" r:id="rId23"/>
    <p:sldId id="2147376975" r:id="rId24"/>
    <p:sldId id="2147376972" r:id="rId25"/>
    <p:sldId id="2147376939" r:id="rId26"/>
    <p:sldId id="2147376955" r:id="rId27"/>
    <p:sldId id="2147376956" r:id="rId28"/>
    <p:sldId id="2147482624" r:id="rId29"/>
    <p:sldId id="2147376967" r:id="rId30"/>
    <p:sldId id="2147376962" r:id="rId31"/>
    <p:sldId id="2147482610" r:id="rId32"/>
    <p:sldId id="2147482604" r:id="rId33"/>
    <p:sldId id="2147482617" r:id="rId34"/>
    <p:sldId id="214748261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2B0BDE63-F03E-4C8F-81B0-B5533BD826DA}">
          <p14:sldIdLst>
            <p14:sldId id="7184"/>
            <p14:sldId id="2147482620"/>
            <p14:sldId id="2147482621"/>
          </p14:sldIdLst>
        </p14:section>
        <p14:section name="Existing HMN&amp;HRF" id="{1AAB51D3-12B2-40AB-B87F-F00D5196E18C}">
          <p14:sldIdLst>
            <p14:sldId id="2147482626"/>
            <p14:sldId id="2147376944"/>
            <p14:sldId id="2147376976"/>
            <p14:sldId id="2147376977"/>
            <p14:sldId id="2147482608"/>
          </p14:sldIdLst>
        </p14:section>
        <p14:section name="Q3 - Summary &amp; A/B tests" id="{3C7161B4-74B2-4369-BA5C-B4C841C7CF9A}">
          <p14:sldIdLst>
            <p14:sldId id="2147482625"/>
            <p14:sldId id="2147376969"/>
            <p14:sldId id="2147376970"/>
            <p14:sldId id="2147482613"/>
          </p14:sldIdLst>
        </p14:section>
        <p14:section name="Q4- Summary &amp; A/B tests" id="{7E4BF62C-CD48-4ED5-8B19-1239CCCAF0EB}">
          <p14:sldIdLst>
            <p14:sldId id="2147482627"/>
            <p14:sldId id="2147376971"/>
            <p14:sldId id="2147482629"/>
            <p14:sldId id="2147376937"/>
          </p14:sldIdLst>
        </p14:section>
        <p14:section name="FY25 Q1 A/B tests" id="{60BFF12C-F2A0-4380-93E7-8A4AECA2E9BA}">
          <p14:sldIdLst>
            <p14:sldId id="2147482628"/>
            <p14:sldId id="2147376975"/>
            <p14:sldId id="2147376972"/>
          </p14:sldIdLst>
        </p14:section>
        <p14:section name="F&amp;E Process flow" id="{DA226EFC-86CE-444C-88AE-7655EFB606D9}">
          <p14:sldIdLst>
            <p14:sldId id="2147376939"/>
            <p14:sldId id="2147376955"/>
            <p14:sldId id="2147376956"/>
          </p14:sldIdLst>
        </p14:section>
        <p14:section name="Appendix" id="{9EAD3FDF-8A9F-4C8A-A2C3-0BE9B3E32848}">
          <p14:sldIdLst>
            <p14:sldId id="2147482624"/>
            <p14:sldId id="2147376967"/>
            <p14:sldId id="2147376962"/>
            <p14:sldId id="2147482610"/>
            <p14:sldId id="2147482604"/>
            <p14:sldId id="2147482617"/>
            <p14:sldId id="214748261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6B09718-046A-797B-E29C-F45ADCCD8D11}" name="Lobo, Vernon R" initials="" userId="S::VERNON_R_LOBO@homedepot.com::0e676ccd-9b50-4561-8af7-db2d510e4bea" providerId="AD"/>
  <p188:author id="{8FBD1419-D0C9-34C2-6796-04B95D0917C7}" name="Lobo, Vernon R" initials="LVR" userId="S::vernon_r_lobo@homedepot.com::0e676ccd-9b50-4561-8af7-db2d510e4bea" providerId="AD"/>
  <p188:author id="{9B595273-EE72-3518-405D-0E8AA50F2B0B}" name="Crandall, Kristen" initials="CK" userId="S::kristen_crandall@homedepot.com::6e3d59f5-b1cc-4760-aa0c-4c61c1626798" providerId="AD"/>
  <p188:author id="{C1CFACFA-AC43-B399-758F-C34B7220584B}" name="Kolukuluri, Risheedhar varma" initials="KR" userId="S::risheedhar_varma_kolukuluri@homedepot.com::2872e809-6215-4737-9329-a65a009fc258" providerId="AD"/>
  <p188:author id="{ACA510FE-4E25-9E26-8A66-682F9E9EC757}" name="Sheardon, Alaya" initials="SA" userId="S::ALAYA_SHEARDON@homedepot.com::d3f102cd-69a8-4de9-84bb-849632526e1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heardon, Alaya" initials="SA" lastIdx="2" clrIdx="0">
    <p:extLst>
      <p:ext uri="{19B8F6BF-5375-455C-9EA6-DF929625EA0E}">
        <p15:presenceInfo xmlns:p15="http://schemas.microsoft.com/office/powerpoint/2012/main" userId="S::ALAYA_SHEARDON@homedepot.com::d3f102cd-69a8-4de9-84bb-849632526e12" providerId="AD"/>
      </p:ext>
    </p:extLst>
  </p:cmAuthor>
  <p:cmAuthor id="2" name="Crandall, Kristen" initials="CK" lastIdx="1" clrIdx="1">
    <p:extLst>
      <p:ext uri="{19B8F6BF-5375-455C-9EA6-DF929625EA0E}">
        <p15:presenceInfo xmlns:p15="http://schemas.microsoft.com/office/powerpoint/2012/main" userId="S::kristen_crandall@homedepot.com::6e3d59f5-b1cc-4760-aa0c-4c61c162679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8641"/>
    <a:srgbClr val="E28638"/>
    <a:srgbClr val="DE751C"/>
    <a:srgbClr val="967200"/>
    <a:srgbClr val="FFD894"/>
    <a:srgbClr val="CC9B00"/>
    <a:srgbClr val="FFD968"/>
    <a:srgbClr val="FDA166"/>
    <a:srgbClr val="FFAA95"/>
    <a:srgbClr val="FB7E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F69D81-5BBC-4B40-9CFF-EF2A1F354FF9}" v="2" dt="2025-03-31T16:00:11.2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6/11/relationships/changesInfo" Target="changesInfos/changesInfo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lukuluri, Risheedhar varma" userId="S::risheedhar_varma_kolukuluri@homedepot.com::2872e809-6215-4737-9329-a65a009fc258" providerId="AD" clId="Web-{DA73A771-D9CC-2CAA-26F7-D8E034A7EBFF}"/>
    <pc:docChg chg="mod">
      <pc:chgData name="Kolukuluri, Risheedhar varma" userId="S::risheedhar_varma_kolukuluri@homedepot.com::2872e809-6215-4737-9329-a65a009fc258" providerId="AD" clId="Web-{DA73A771-D9CC-2CAA-26F7-D8E034A7EBFF}" dt="2025-03-24T13:03:12.221" v="0"/>
      <pc:docMkLst>
        <pc:docMk/>
      </pc:docMkLst>
    </pc:docChg>
  </pc:docChgLst>
  <pc:docChgLst>
    <pc:chgData name="Kolukuluri, Risheedhar varma" userId="2872e809-6215-4737-9329-a65a009fc258" providerId="ADAL" clId="{2FF69D81-5BBC-4B40-9CFF-EF2A1F354FF9}"/>
    <pc:docChg chg="addSld modSld modSection">
      <pc:chgData name="Kolukuluri, Risheedhar varma" userId="2872e809-6215-4737-9329-a65a009fc258" providerId="ADAL" clId="{2FF69D81-5BBC-4B40-9CFF-EF2A1F354FF9}" dt="2025-03-27T11:00:08.815" v="42"/>
      <pc:docMkLst>
        <pc:docMk/>
      </pc:docMkLst>
      <pc:sldChg chg="modSp mod">
        <pc:chgData name="Kolukuluri, Risheedhar varma" userId="2872e809-6215-4737-9329-a65a009fc258" providerId="ADAL" clId="{2FF69D81-5BBC-4B40-9CFF-EF2A1F354FF9}" dt="2025-03-18T13:41:43.423" v="40"/>
        <pc:sldMkLst>
          <pc:docMk/>
          <pc:sldMk cId="1017046649" sldId="2147482625"/>
        </pc:sldMkLst>
        <pc:spChg chg="mod">
          <ac:chgData name="Kolukuluri, Risheedhar varma" userId="2872e809-6215-4737-9329-a65a009fc258" providerId="ADAL" clId="{2FF69D81-5BBC-4B40-9CFF-EF2A1F354FF9}" dt="2025-03-18T13:41:43.423" v="40"/>
          <ac:spMkLst>
            <pc:docMk/>
            <pc:sldMk cId="1017046649" sldId="2147482625"/>
            <ac:spMk id="2" creationId="{5B449EC6-F3AA-31BF-9989-0B378369E477}"/>
          </ac:spMkLst>
        </pc:spChg>
      </pc:sldChg>
      <pc:sldChg chg="modSp mod">
        <pc:chgData name="Kolukuluri, Risheedhar varma" userId="2872e809-6215-4737-9329-a65a009fc258" providerId="ADAL" clId="{2FF69D81-5BBC-4B40-9CFF-EF2A1F354FF9}" dt="2025-03-18T13:41:24.965" v="39" actId="20577"/>
        <pc:sldMkLst>
          <pc:docMk/>
          <pc:sldMk cId="2418396991" sldId="2147482627"/>
        </pc:sldMkLst>
        <pc:spChg chg="mod">
          <ac:chgData name="Kolukuluri, Risheedhar varma" userId="2872e809-6215-4737-9329-a65a009fc258" providerId="ADAL" clId="{2FF69D81-5BBC-4B40-9CFF-EF2A1F354FF9}" dt="2025-03-18T13:41:24.965" v="39" actId="20577"/>
          <ac:spMkLst>
            <pc:docMk/>
            <pc:sldMk cId="2418396991" sldId="2147482627"/>
            <ac:spMk id="2" creationId="{3DE7D2CA-DA7E-1421-0CDF-32292699861B}"/>
          </ac:spMkLst>
        </pc:spChg>
      </pc:sldChg>
      <pc:sldChg chg="add">
        <pc:chgData name="Kolukuluri, Risheedhar varma" userId="2872e809-6215-4737-9329-a65a009fc258" providerId="ADAL" clId="{2FF69D81-5BBC-4B40-9CFF-EF2A1F354FF9}" dt="2025-03-27T11:00:08.815" v="42"/>
        <pc:sldMkLst>
          <pc:docMk/>
          <pc:sldMk cId="2139930897" sldId="214748262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8000001F_7948436E.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tx2"/>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78D-B54A-A2DD-68F45BA0A209}"/>
            </c:ext>
          </c:extLst>
        </c:ser>
        <c:ser>
          <c:idx val="1"/>
          <c:order val="1"/>
          <c:tx>
            <c:strRef>
              <c:f>Sheet1!$C$1</c:f>
              <c:strCache>
                <c:ptCount val="1"/>
                <c:pt idx="0">
                  <c:v>Series 2</c:v>
                </c:pt>
              </c:strCache>
            </c:strRef>
          </c:tx>
          <c:spPr>
            <a:solidFill>
              <a:srgbClr val="F9630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78D-B54A-A2DD-68F45BA0A209}"/>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678D-B54A-A2DD-68F45BA0A209}"/>
            </c:ext>
          </c:extLst>
        </c:ser>
        <c:dLbls>
          <c:showLegendKey val="0"/>
          <c:showVal val="0"/>
          <c:showCatName val="0"/>
          <c:showSerName val="0"/>
          <c:showPercent val="0"/>
          <c:showBubbleSize val="0"/>
        </c:dLbls>
        <c:gapWidth val="219"/>
        <c:overlap val="-27"/>
        <c:axId val="1650152431"/>
        <c:axId val="1650154063"/>
      </c:barChart>
      <c:catAx>
        <c:axId val="16501524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0154063"/>
        <c:crosses val="autoZero"/>
        <c:auto val="1"/>
        <c:lblAlgn val="ctr"/>
        <c:lblOffset val="100"/>
        <c:noMultiLvlLbl val="0"/>
      </c:catAx>
      <c:valAx>
        <c:axId val="16501540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01524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7FFFFBFC_E14DE542.xml><?xml version="1.0" encoding="utf-8"?>
<p188:cmLst xmlns:a="http://schemas.openxmlformats.org/drawingml/2006/main" xmlns:r="http://schemas.openxmlformats.org/officeDocument/2006/relationships" xmlns:p188="http://schemas.microsoft.com/office/powerpoint/2018/8/main">
  <p188:cm id="{0534746C-2987-4543-A91A-7CEAE04A84D9}" authorId="{76B09718-046A-797B-E29C-F45ADCCD8D11}" created="2025-03-24T12:52:39.973">
    <ac:deMkLst xmlns:ac="http://schemas.microsoft.com/office/drawing/2013/main/command">
      <pc:docMk xmlns:pc="http://schemas.microsoft.com/office/powerpoint/2013/main/command"/>
      <pc:sldMk xmlns:pc="http://schemas.microsoft.com/office/powerpoint/2013/main/command" cId="3779978562" sldId="2147482620"/>
      <ac:graphicFrameMk id="13" creationId="{AD30B26B-CBEF-2147-CE8F-CF6331FA5EC3}"/>
    </ac:deMkLst>
    <p188:replyLst>
      <p188:reply id="{8D32942B-0A2B-4EA1-8C2C-37B9C9B71AC5}" authorId="{C1CFACFA-AC43-B399-758F-C34B7220584B}" created="2025-03-24T13:03:12.221">
        <p188:txBody>
          <a:bodyPr/>
          <a:lstStyle/>
          <a:p>
            <a:r>
              <a:rPr lang="en-US"/>
              <a:t>The count for existing would be roughly between 36M and 38M</a:t>
            </a:r>
          </a:p>
        </p188:txBody>
      </p188:reply>
    </p188:replyLst>
    <p188:txBody>
      <a:bodyPr/>
      <a:lstStyle/>
      <a:p>
        <a:r>
          <a:rPr lang="en-US"/>
          <a:t>Existing count looks off to me. Should it not be &gt; 40M</a:t>
        </a:r>
      </a:p>
    </p188:txBody>
  </p188:cm>
</p188:cmLst>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BA2571-A49D-4A94-B271-4DE711606DEC}" type="doc">
      <dgm:prSet loTypeId="urn:microsoft.com/office/officeart/2005/8/layout/cycle4" loCatId="cycle" qsTypeId="urn:microsoft.com/office/officeart/2005/8/quickstyle/simple1" qsCatId="simple" csTypeId="urn:microsoft.com/office/officeart/2005/8/colors/accent3_3" csCatId="accent3" phldr="1"/>
      <dgm:spPr/>
    </dgm:pt>
    <dgm:pt modelId="{C652B88D-BC32-49F7-9D73-52A70EC2D805}">
      <dgm:prSet phldrT="[Text]" custT="1"/>
      <dgm:spPr/>
      <dgm:t>
        <a:bodyPr/>
        <a:lstStyle/>
        <a:p>
          <a:r>
            <a:rPr lang="en-US" sz="1000" b="1"/>
            <a:t>What</a:t>
          </a:r>
        </a:p>
      </dgm:t>
    </dgm:pt>
    <dgm:pt modelId="{772BA12C-2243-4794-A3FE-9B397320E67D}" type="parTrans" cxnId="{E22BE3EE-EE89-4BF4-BA25-71DAAA6C15FC}">
      <dgm:prSet/>
      <dgm:spPr/>
      <dgm:t>
        <a:bodyPr/>
        <a:lstStyle/>
        <a:p>
          <a:endParaRPr lang="en-US" sz="900"/>
        </a:p>
      </dgm:t>
    </dgm:pt>
    <dgm:pt modelId="{0029DB6E-B7E7-4DAF-8E02-3123AA8A93AD}" type="sibTrans" cxnId="{E22BE3EE-EE89-4BF4-BA25-71DAAA6C15FC}">
      <dgm:prSet/>
      <dgm:spPr/>
      <dgm:t>
        <a:bodyPr/>
        <a:lstStyle/>
        <a:p>
          <a:endParaRPr lang="en-US" sz="900"/>
        </a:p>
      </dgm:t>
    </dgm:pt>
    <dgm:pt modelId="{1CAF2F3B-37E3-4F6F-93E2-E3078976F525}">
      <dgm:prSet phldrT="[Text]" custT="1"/>
      <dgm:spPr/>
      <dgm:t>
        <a:bodyPr/>
        <a:lstStyle/>
        <a:p>
          <a:r>
            <a:rPr lang="en-US" sz="1000" b="1"/>
            <a:t>Why</a:t>
          </a:r>
        </a:p>
      </dgm:t>
    </dgm:pt>
    <dgm:pt modelId="{5D7B46B9-7BB7-4C37-BCB0-662EF7B2D233}" type="parTrans" cxnId="{D9DF336A-8A26-4349-A03D-E95E48EBAFC8}">
      <dgm:prSet/>
      <dgm:spPr/>
      <dgm:t>
        <a:bodyPr/>
        <a:lstStyle/>
        <a:p>
          <a:endParaRPr lang="en-US" sz="900"/>
        </a:p>
      </dgm:t>
    </dgm:pt>
    <dgm:pt modelId="{FC5026B1-EC68-4709-90A7-597344E7465E}" type="sibTrans" cxnId="{D9DF336A-8A26-4349-A03D-E95E48EBAFC8}">
      <dgm:prSet/>
      <dgm:spPr/>
      <dgm:t>
        <a:bodyPr/>
        <a:lstStyle/>
        <a:p>
          <a:endParaRPr lang="en-US" sz="900"/>
        </a:p>
      </dgm:t>
    </dgm:pt>
    <dgm:pt modelId="{B6A4C3E9-5BFA-4316-9C24-EF422CE12DC8}">
      <dgm:prSet phldrT="[Text]" custT="1"/>
      <dgm:spPr/>
      <dgm:t>
        <a:bodyPr/>
        <a:lstStyle/>
        <a:p>
          <a:r>
            <a:rPr lang="en-US" sz="1100" b="1"/>
            <a:t>How</a:t>
          </a:r>
        </a:p>
      </dgm:t>
    </dgm:pt>
    <dgm:pt modelId="{2EBC6128-916C-40A8-BD09-24D3057C9A79}" type="parTrans" cxnId="{01B5FFDD-E125-45C9-86BC-B9439E9DA5E0}">
      <dgm:prSet/>
      <dgm:spPr/>
      <dgm:t>
        <a:bodyPr/>
        <a:lstStyle/>
        <a:p>
          <a:endParaRPr lang="en-US" sz="900"/>
        </a:p>
      </dgm:t>
    </dgm:pt>
    <dgm:pt modelId="{BA91B221-78C2-4F8B-9418-9759E4336AD1}" type="sibTrans" cxnId="{01B5FFDD-E125-45C9-86BC-B9439E9DA5E0}">
      <dgm:prSet/>
      <dgm:spPr/>
      <dgm:t>
        <a:bodyPr/>
        <a:lstStyle/>
        <a:p>
          <a:endParaRPr lang="en-US" sz="900"/>
        </a:p>
      </dgm:t>
    </dgm:pt>
    <dgm:pt modelId="{A20FE1A9-49C1-407D-8554-7DFD1845AEAD}">
      <dgm:prSet phldrT="[Text]" custT="1"/>
      <dgm:spPr/>
      <dgm:t>
        <a:bodyPr/>
        <a:lstStyle/>
        <a:p>
          <a:r>
            <a:rPr lang="en-US" sz="1000" b="1"/>
            <a:t>Test Plan</a:t>
          </a:r>
        </a:p>
      </dgm:t>
    </dgm:pt>
    <dgm:pt modelId="{1677A575-35F3-4FA2-B010-AD80C90F9C00}" type="sibTrans" cxnId="{479FD86C-BB27-48F1-B7E8-698A17E98FE4}">
      <dgm:prSet/>
      <dgm:spPr/>
      <dgm:t>
        <a:bodyPr/>
        <a:lstStyle/>
        <a:p>
          <a:endParaRPr lang="en-US" sz="900"/>
        </a:p>
      </dgm:t>
    </dgm:pt>
    <dgm:pt modelId="{856D5A67-78DB-4408-A614-349073D30EEA}" type="parTrans" cxnId="{479FD86C-BB27-48F1-B7E8-698A17E98FE4}">
      <dgm:prSet/>
      <dgm:spPr/>
      <dgm:t>
        <a:bodyPr/>
        <a:lstStyle/>
        <a:p>
          <a:endParaRPr lang="en-US" sz="900"/>
        </a:p>
      </dgm:t>
    </dgm:pt>
    <dgm:pt modelId="{47C19DE4-5DCA-437A-9ABA-E786B6290074}" type="pres">
      <dgm:prSet presAssocID="{58BA2571-A49D-4A94-B271-4DE711606DEC}" presName="cycleMatrixDiagram" presStyleCnt="0">
        <dgm:presLayoutVars>
          <dgm:chMax val="1"/>
          <dgm:dir/>
          <dgm:animLvl val="lvl"/>
          <dgm:resizeHandles val="exact"/>
        </dgm:presLayoutVars>
      </dgm:prSet>
      <dgm:spPr/>
    </dgm:pt>
    <dgm:pt modelId="{8D3C0D60-C619-4D56-BD4D-CA461A5D45A1}" type="pres">
      <dgm:prSet presAssocID="{58BA2571-A49D-4A94-B271-4DE711606DEC}" presName="children" presStyleCnt="0"/>
      <dgm:spPr/>
    </dgm:pt>
    <dgm:pt modelId="{2B7DBA95-9F97-4FF8-BADD-312B08CD6BC7}" type="pres">
      <dgm:prSet presAssocID="{58BA2571-A49D-4A94-B271-4DE711606DEC}" presName="childPlaceholder" presStyleCnt="0"/>
      <dgm:spPr/>
    </dgm:pt>
    <dgm:pt modelId="{F6396026-B3C3-46A2-965A-B1029E13052B}" type="pres">
      <dgm:prSet presAssocID="{58BA2571-A49D-4A94-B271-4DE711606DEC}" presName="circle" presStyleCnt="0"/>
      <dgm:spPr/>
    </dgm:pt>
    <dgm:pt modelId="{C8D55C7B-DA4A-45E2-9806-4FBA1E64A4A3}" type="pres">
      <dgm:prSet presAssocID="{58BA2571-A49D-4A94-B271-4DE711606DEC}" presName="quadrant1" presStyleLbl="node1" presStyleIdx="0" presStyleCnt="4">
        <dgm:presLayoutVars>
          <dgm:chMax val="1"/>
          <dgm:bulletEnabled val="1"/>
        </dgm:presLayoutVars>
      </dgm:prSet>
      <dgm:spPr/>
    </dgm:pt>
    <dgm:pt modelId="{3B5D288D-A6C3-4807-B027-30A59C7324E0}" type="pres">
      <dgm:prSet presAssocID="{58BA2571-A49D-4A94-B271-4DE711606DEC}" presName="quadrant2" presStyleLbl="node1" presStyleIdx="1" presStyleCnt="4">
        <dgm:presLayoutVars>
          <dgm:chMax val="1"/>
          <dgm:bulletEnabled val="1"/>
        </dgm:presLayoutVars>
      </dgm:prSet>
      <dgm:spPr/>
    </dgm:pt>
    <dgm:pt modelId="{87A22AD4-E348-4892-9A22-92328DB8E29E}" type="pres">
      <dgm:prSet presAssocID="{58BA2571-A49D-4A94-B271-4DE711606DEC}" presName="quadrant3" presStyleLbl="node1" presStyleIdx="2" presStyleCnt="4">
        <dgm:presLayoutVars>
          <dgm:chMax val="1"/>
          <dgm:bulletEnabled val="1"/>
        </dgm:presLayoutVars>
      </dgm:prSet>
      <dgm:spPr/>
    </dgm:pt>
    <dgm:pt modelId="{CF00F0BA-9DAE-47B9-AD50-B97137F6678F}" type="pres">
      <dgm:prSet presAssocID="{58BA2571-A49D-4A94-B271-4DE711606DEC}" presName="quadrant4" presStyleLbl="node1" presStyleIdx="3" presStyleCnt="4">
        <dgm:presLayoutVars>
          <dgm:chMax val="1"/>
          <dgm:bulletEnabled val="1"/>
        </dgm:presLayoutVars>
      </dgm:prSet>
      <dgm:spPr/>
    </dgm:pt>
    <dgm:pt modelId="{981D8B61-25A5-41A0-9952-4C448B6FDC6D}" type="pres">
      <dgm:prSet presAssocID="{58BA2571-A49D-4A94-B271-4DE711606DEC}" presName="quadrantPlaceholder" presStyleCnt="0"/>
      <dgm:spPr/>
    </dgm:pt>
    <dgm:pt modelId="{3CCCC9CE-1733-4B6A-A187-E918D98CECD2}" type="pres">
      <dgm:prSet presAssocID="{58BA2571-A49D-4A94-B271-4DE711606DEC}" presName="center1" presStyleLbl="fgShp" presStyleIdx="0" presStyleCnt="2"/>
      <dgm:spPr/>
    </dgm:pt>
    <dgm:pt modelId="{3233FBA1-9CA1-4128-9102-89789750C1E7}" type="pres">
      <dgm:prSet presAssocID="{58BA2571-A49D-4A94-B271-4DE711606DEC}" presName="center2" presStyleLbl="fgShp" presStyleIdx="1" presStyleCnt="2"/>
      <dgm:spPr/>
    </dgm:pt>
  </dgm:ptLst>
  <dgm:cxnLst>
    <dgm:cxn modelId="{D9DF336A-8A26-4349-A03D-E95E48EBAFC8}" srcId="{58BA2571-A49D-4A94-B271-4DE711606DEC}" destId="{1CAF2F3B-37E3-4F6F-93E2-E3078976F525}" srcOrd="1" destOrd="0" parTransId="{5D7B46B9-7BB7-4C37-BCB0-662EF7B2D233}" sibTransId="{FC5026B1-EC68-4709-90A7-597344E7465E}"/>
    <dgm:cxn modelId="{479FD86C-BB27-48F1-B7E8-698A17E98FE4}" srcId="{58BA2571-A49D-4A94-B271-4DE711606DEC}" destId="{A20FE1A9-49C1-407D-8554-7DFD1845AEAD}" srcOrd="3" destOrd="0" parTransId="{856D5A67-78DB-4408-A614-349073D30EEA}" sibTransId="{1677A575-35F3-4FA2-B010-AD80C90F9C00}"/>
    <dgm:cxn modelId="{94D8BC92-E1C7-4D44-B5B7-F810A6931834}" type="presOf" srcId="{A20FE1A9-49C1-407D-8554-7DFD1845AEAD}" destId="{CF00F0BA-9DAE-47B9-AD50-B97137F6678F}" srcOrd="0" destOrd="0" presId="urn:microsoft.com/office/officeart/2005/8/layout/cycle4"/>
    <dgm:cxn modelId="{054E2CA0-C3DB-4CD5-825D-073F8AB12032}" type="presOf" srcId="{58BA2571-A49D-4A94-B271-4DE711606DEC}" destId="{47C19DE4-5DCA-437A-9ABA-E786B6290074}" srcOrd="0" destOrd="0" presId="urn:microsoft.com/office/officeart/2005/8/layout/cycle4"/>
    <dgm:cxn modelId="{00AFDBC3-C587-487F-A5C7-A17A58B27D02}" type="presOf" srcId="{C652B88D-BC32-49F7-9D73-52A70EC2D805}" destId="{C8D55C7B-DA4A-45E2-9806-4FBA1E64A4A3}" srcOrd="0" destOrd="0" presId="urn:microsoft.com/office/officeart/2005/8/layout/cycle4"/>
    <dgm:cxn modelId="{33C9CCCC-5718-4396-9341-07E116DAF702}" type="presOf" srcId="{B6A4C3E9-5BFA-4316-9C24-EF422CE12DC8}" destId="{87A22AD4-E348-4892-9A22-92328DB8E29E}" srcOrd="0" destOrd="0" presId="urn:microsoft.com/office/officeart/2005/8/layout/cycle4"/>
    <dgm:cxn modelId="{01B5FFDD-E125-45C9-86BC-B9439E9DA5E0}" srcId="{58BA2571-A49D-4A94-B271-4DE711606DEC}" destId="{B6A4C3E9-5BFA-4316-9C24-EF422CE12DC8}" srcOrd="2" destOrd="0" parTransId="{2EBC6128-916C-40A8-BD09-24D3057C9A79}" sibTransId="{BA91B221-78C2-4F8B-9418-9759E4336AD1}"/>
    <dgm:cxn modelId="{E22BE3EE-EE89-4BF4-BA25-71DAAA6C15FC}" srcId="{58BA2571-A49D-4A94-B271-4DE711606DEC}" destId="{C652B88D-BC32-49F7-9D73-52A70EC2D805}" srcOrd="0" destOrd="0" parTransId="{772BA12C-2243-4794-A3FE-9B397320E67D}" sibTransId="{0029DB6E-B7E7-4DAF-8E02-3123AA8A93AD}"/>
    <dgm:cxn modelId="{2685E4F3-0DBA-47DF-99D9-FEFD6A358E51}" type="presOf" srcId="{1CAF2F3B-37E3-4F6F-93E2-E3078976F525}" destId="{3B5D288D-A6C3-4807-B027-30A59C7324E0}" srcOrd="0" destOrd="0" presId="urn:microsoft.com/office/officeart/2005/8/layout/cycle4"/>
    <dgm:cxn modelId="{883D9C31-EC0B-43C9-B971-A2278422F060}" type="presParOf" srcId="{47C19DE4-5DCA-437A-9ABA-E786B6290074}" destId="{8D3C0D60-C619-4D56-BD4D-CA461A5D45A1}" srcOrd="0" destOrd="0" presId="urn:microsoft.com/office/officeart/2005/8/layout/cycle4"/>
    <dgm:cxn modelId="{FB8BF136-68F7-45B5-BC97-59D29F28C6AF}" type="presParOf" srcId="{8D3C0D60-C619-4D56-BD4D-CA461A5D45A1}" destId="{2B7DBA95-9F97-4FF8-BADD-312B08CD6BC7}" srcOrd="0" destOrd="0" presId="urn:microsoft.com/office/officeart/2005/8/layout/cycle4"/>
    <dgm:cxn modelId="{3CC1862B-6EFB-40ED-8CE1-FEBD5B03B5C7}" type="presParOf" srcId="{47C19DE4-5DCA-437A-9ABA-E786B6290074}" destId="{F6396026-B3C3-46A2-965A-B1029E13052B}" srcOrd="1" destOrd="0" presId="urn:microsoft.com/office/officeart/2005/8/layout/cycle4"/>
    <dgm:cxn modelId="{DC09E1AC-B65C-43A7-85C1-9219381427A7}" type="presParOf" srcId="{F6396026-B3C3-46A2-965A-B1029E13052B}" destId="{C8D55C7B-DA4A-45E2-9806-4FBA1E64A4A3}" srcOrd="0" destOrd="0" presId="urn:microsoft.com/office/officeart/2005/8/layout/cycle4"/>
    <dgm:cxn modelId="{78872DE1-77DB-4DEC-8539-62DE70CCF203}" type="presParOf" srcId="{F6396026-B3C3-46A2-965A-B1029E13052B}" destId="{3B5D288D-A6C3-4807-B027-30A59C7324E0}" srcOrd="1" destOrd="0" presId="urn:microsoft.com/office/officeart/2005/8/layout/cycle4"/>
    <dgm:cxn modelId="{C47AD9C8-6229-4C91-9D96-8AC43ECEE2EA}" type="presParOf" srcId="{F6396026-B3C3-46A2-965A-B1029E13052B}" destId="{87A22AD4-E348-4892-9A22-92328DB8E29E}" srcOrd="2" destOrd="0" presId="urn:microsoft.com/office/officeart/2005/8/layout/cycle4"/>
    <dgm:cxn modelId="{D3F15C3E-C060-4B84-B741-926512CD5201}" type="presParOf" srcId="{F6396026-B3C3-46A2-965A-B1029E13052B}" destId="{CF00F0BA-9DAE-47B9-AD50-B97137F6678F}" srcOrd="3" destOrd="0" presId="urn:microsoft.com/office/officeart/2005/8/layout/cycle4"/>
    <dgm:cxn modelId="{2AF0C90D-DA84-45A0-A8F3-E796BE3BC89A}" type="presParOf" srcId="{F6396026-B3C3-46A2-965A-B1029E13052B}" destId="{981D8B61-25A5-41A0-9952-4C448B6FDC6D}" srcOrd="4" destOrd="0" presId="urn:microsoft.com/office/officeart/2005/8/layout/cycle4"/>
    <dgm:cxn modelId="{FAEDF927-13B9-41A9-BCA1-0C31AC0BD3FF}" type="presParOf" srcId="{47C19DE4-5DCA-437A-9ABA-E786B6290074}" destId="{3CCCC9CE-1733-4B6A-A187-E918D98CECD2}" srcOrd="2" destOrd="0" presId="urn:microsoft.com/office/officeart/2005/8/layout/cycle4"/>
    <dgm:cxn modelId="{80736BA5-A858-4635-BFFC-951B2144772F}" type="presParOf" srcId="{47C19DE4-5DCA-437A-9ABA-E786B6290074}" destId="{3233FBA1-9CA1-4128-9102-89789750C1E7}" srcOrd="3" destOrd="0" presId="urn:microsoft.com/office/officeart/2005/8/layout/cycle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8BA2571-A49D-4A94-B271-4DE711606DEC}" type="doc">
      <dgm:prSet loTypeId="urn:microsoft.com/office/officeart/2005/8/layout/cycle4" loCatId="cycle" qsTypeId="urn:microsoft.com/office/officeart/2005/8/quickstyle/simple1" qsCatId="simple" csTypeId="urn:microsoft.com/office/officeart/2005/8/colors/accent3_3" csCatId="accent3" phldr="1"/>
      <dgm:spPr/>
    </dgm:pt>
    <dgm:pt modelId="{1CAF2F3B-37E3-4F6F-93E2-E3078976F525}">
      <dgm:prSet phldrT="[Text]" custT="1"/>
      <dgm:spPr>
        <a:xfrm rot="5400000">
          <a:off x="1151770" y="248148"/>
          <a:ext cx="755630" cy="755630"/>
        </a:xfrm>
        <a:prstGeom prst="pieWedge">
          <a:avLst/>
        </a:prstGeom>
        <a:solidFill>
          <a:srgbClr val="F58220">
            <a:shade val="80000"/>
            <a:hueOff val="-195146"/>
            <a:satOff val="3266"/>
            <a:lumOff val="9757"/>
            <a:alphaOff val="0"/>
          </a:srgbClr>
        </a:solidFill>
        <a:ln w="25400" cap="flat" cmpd="sng" algn="ctr">
          <a:solidFill>
            <a:srgbClr val="FFFFFF">
              <a:hueOff val="0"/>
              <a:satOff val="0"/>
              <a:lumOff val="0"/>
              <a:alphaOff val="0"/>
            </a:srgbClr>
          </a:solidFill>
          <a:prstDash val="solid"/>
        </a:ln>
        <a:effectLst/>
      </dgm:spPr>
      <dgm:t>
        <a:bodyPr/>
        <a:lstStyle/>
        <a:p>
          <a:pPr>
            <a:buNone/>
          </a:pPr>
          <a:endParaRPr lang="en-US" sz="800" b="1">
            <a:solidFill>
              <a:srgbClr val="FFFFFF"/>
            </a:solidFill>
            <a:latin typeface="Arial"/>
            <a:ea typeface="+mn-ea"/>
            <a:cs typeface="+mn-cs"/>
          </a:endParaRPr>
        </a:p>
      </dgm:t>
    </dgm:pt>
    <dgm:pt modelId="{5D7B46B9-7BB7-4C37-BCB0-662EF7B2D233}" type="parTrans" cxnId="{D9DF336A-8A26-4349-A03D-E95E48EBAFC8}">
      <dgm:prSet/>
      <dgm:spPr/>
      <dgm:t>
        <a:bodyPr/>
        <a:lstStyle/>
        <a:p>
          <a:endParaRPr lang="en-US" sz="900"/>
        </a:p>
      </dgm:t>
    </dgm:pt>
    <dgm:pt modelId="{FC5026B1-EC68-4709-90A7-597344E7465E}" type="sibTrans" cxnId="{D9DF336A-8A26-4349-A03D-E95E48EBAFC8}">
      <dgm:prSet/>
      <dgm:spPr/>
      <dgm:t>
        <a:bodyPr/>
        <a:lstStyle/>
        <a:p>
          <a:endParaRPr lang="en-US" sz="900"/>
        </a:p>
      </dgm:t>
    </dgm:pt>
    <dgm:pt modelId="{B6A4C3E9-5BFA-4316-9C24-EF422CE12DC8}">
      <dgm:prSet phldrT="[Text]" custT="1"/>
      <dgm:spPr>
        <a:xfrm rot="10800000">
          <a:off x="1151770" y="1038682"/>
          <a:ext cx="755630" cy="755630"/>
        </a:xfrm>
        <a:prstGeom prst="pieWedge">
          <a:avLst/>
        </a:prstGeom>
        <a:solidFill>
          <a:srgbClr val="F58220">
            <a:shade val="80000"/>
            <a:hueOff val="-390293"/>
            <a:satOff val="6533"/>
            <a:lumOff val="19515"/>
            <a:alphaOff val="0"/>
          </a:srgbClr>
        </a:solidFill>
        <a:ln w="25400" cap="flat" cmpd="sng" algn="ctr">
          <a:solidFill>
            <a:srgbClr val="FFFFFF">
              <a:hueOff val="0"/>
              <a:satOff val="0"/>
              <a:lumOff val="0"/>
              <a:alphaOff val="0"/>
            </a:srgbClr>
          </a:solidFill>
          <a:prstDash val="solid"/>
        </a:ln>
        <a:effectLst/>
      </dgm:spPr>
      <dgm:t>
        <a:bodyPr/>
        <a:lstStyle/>
        <a:p>
          <a:pPr>
            <a:buNone/>
          </a:pPr>
          <a:endParaRPr lang="en-US" sz="800" b="1">
            <a:solidFill>
              <a:srgbClr val="FFFFFF"/>
            </a:solidFill>
            <a:latin typeface="Arial"/>
            <a:ea typeface="+mn-ea"/>
            <a:cs typeface="+mn-cs"/>
          </a:endParaRPr>
        </a:p>
      </dgm:t>
    </dgm:pt>
    <dgm:pt modelId="{2EBC6128-916C-40A8-BD09-24D3057C9A79}" type="parTrans" cxnId="{01B5FFDD-E125-45C9-86BC-B9439E9DA5E0}">
      <dgm:prSet/>
      <dgm:spPr/>
      <dgm:t>
        <a:bodyPr/>
        <a:lstStyle/>
        <a:p>
          <a:endParaRPr lang="en-US" sz="900"/>
        </a:p>
      </dgm:t>
    </dgm:pt>
    <dgm:pt modelId="{BA91B221-78C2-4F8B-9418-9759E4336AD1}" type="sibTrans" cxnId="{01B5FFDD-E125-45C9-86BC-B9439E9DA5E0}">
      <dgm:prSet/>
      <dgm:spPr/>
      <dgm:t>
        <a:bodyPr/>
        <a:lstStyle/>
        <a:p>
          <a:endParaRPr lang="en-US" sz="900"/>
        </a:p>
      </dgm:t>
    </dgm:pt>
    <dgm:pt modelId="{A20FE1A9-49C1-407D-8554-7DFD1845AEAD}">
      <dgm:prSet phldrT="[Text]" custT="1"/>
      <dgm:spPr>
        <a:xfrm rot="16200000">
          <a:off x="361236" y="1038682"/>
          <a:ext cx="755630" cy="755630"/>
        </a:xfrm>
        <a:prstGeom prst="pieWedge">
          <a:avLst/>
        </a:prstGeom>
        <a:solidFill>
          <a:srgbClr val="F58220">
            <a:shade val="80000"/>
            <a:hueOff val="-585439"/>
            <a:satOff val="9799"/>
            <a:lumOff val="29272"/>
            <a:alphaOff val="0"/>
          </a:srgbClr>
        </a:solidFill>
        <a:ln w="25400" cap="flat" cmpd="sng" algn="ctr">
          <a:solidFill>
            <a:srgbClr val="FFFFFF">
              <a:hueOff val="0"/>
              <a:satOff val="0"/>
              <a:lumOff val="0"/>
              <a:alphaOff val="0"/>
            </a:srgbClr>
          </a:solidFill>
          <a:prstDash val="solid"/>
        </a:ln>
        <a:effectLst/>
      </dgm:spPr>
      <dgm:t>
        <a:bodyPr/>
        <a:lstStyle/>
        <a:p>
          <a:pPr>
            <a:buNone/>
          </a:pPr>
          <a:endParaRPr lang="en-US" sz="800" b="1">
            <a:solidFill>
              <a:srgbClr val="FFFFFF"/>
            </a:solidFill>
            <a:latin typeface="Arial"/>
            <a:ea typeface="+mn-ea"/>
            <a:cs typeface="+mn-cs"/>
          </a:endParaRPr>
        </a:p>
      </dgm:t>
    </dgm:pt>
    <dgm:pt modelId="{1677A575-35F3-4FA2-B010-AD80C90F9C00}" type="sibTrans" cxnId="{479FD86C-BB27-48F1-B7E8-698A17E98FE4}">
      <dgm:prSet/>
      <dgm:spPr/>
      <dgm:t>
        <a:bodyPr/>
        <a:lstStyle/>
        <a:p>
          <a:endParaRPr lang="en-US" sz="900"/>
        </a:p>
      </dgm:t>
    </dgm:pt>
    <dgm:pt modelId="{856D5A67-78DB-4408-A614-349073D30EEA}" type="parTrans" cxnId="{479FD86C-BB27-48F1-B7E8-698A17E98FE4}">
      <dgm:prSet/>
      <dgm:spPr/>
      <dgm:t>
        <a:bodyPr/>
        <a:lstStyle/>
        <a:p>
          <a:endParaRPr lang="en-US" sz="900"/>
        </a:p>
      </dgm:t>
    </dgm:pt>
    <dgm:pt modelId="{C652B88D-BC32-49F7-9D73-52A70EC2D805}">
      <dgm:prSet phldrT="[Text]" custT="1"/>
      <dgm:spPr>
        <a:xfrm>
          <a:off x="361236" y="248148"/>
          <a:ext cx="755630" cy="755630"/>
        </a:xfrm>
        <a:prstGeom prst="pieWedge">
          <a:avLst/>
        </a:prstGeom>
        <a:solidFill>
          <a:srgbClr val="F58220">
            <a:shade val="8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endParaRPr lang="en-US" sz="800" b="1">
            <a:solidFill>
              <a:srgbClr val="FFFFFF"/>
            </a:solidFill>
            <a:latin typeface="Arial"/>
            <a:ea typeface="+mn-ea"/>
            <a:cs typeface="+mn-cs"/>
          </a:endParaRPr>
        </a:p>
      </dgm:t>
    </dgm:pt>
    <dgm:pt modelId="{0029DB6E-B7E7-4DAF-8E02-3123AA8A93AD}" type="sibTrans" cxnId="{E22BE3EE-EE89-4BF4-BA25-71DAAA6C15FC}">
      <dgm:prSet/>
      <dgm:spPr/>
      <dgm:t>
        <a:bodyPr/>
        <a:lstStyle/>
        <a:p>
          <a:endParaRPr lang="en-US" sz="900"/>
        </a:p>
      </dgm:t>
    </dgm:pt>
    <dgm:pt modelId="{772BA12C-2243-4794-A3FE-9B397320E67D}" type="parTrans" cxnId="{E22BE3EE-EE89-4BF4-BA25-71DAAA6C15FC}">
      <dgm:prSet/>
      <dgm:spPr/>
      <dgm:t>
        <a:bodyPr/>
        <a:lstStyle/>
        <a:p>
          <a:endParaRPr lang="en-US" sz="900"/>
        </a:p>
      </dgm:t>
    </dgm:pt>
    <dgm:pt modelId="{47C19DE4-5DCA-437A-9ABA-E786B6290074}" type="pres">
      <dgm:prSet presAssocID="{58BA2571-A49D-4A94-B271-4DE711606DEC}" presName="cycleMatrixDiagram" presStyleCnt="0">
        <dgm:presLayoutVars>
          <dgm:chMax val="1"/>
          <dgm:dir/>
          <dgm:animLvl val="lvl"/>
          <dgm:resizeHandles val="exact"/>
        </dgm:presLayoutVars>
      </dgm:prSet>
      <dgm:spPr/>
    </dgm:pt>
    <dgm:pt modelId="{8D3C0D60-C619-4D56-BD4D-CA461A5D45A1}" type="pres">
      <dgm:prSet presAssocID="{58BA2571-A49D-4A94-B271-4DE711606DEC}" presName="children" presStyleCnt="0"/>
      <dgm:spPr/>
    </dgm:pt>
    <dgm:pt modelId="{2B7DBA95-9F97-4FF8-BADD-312B08CD6BC7}" type="pres">
      <dgm:prSet presAssocID="{58BA2571-A49D-4A94-B271-4DE711606DEC}" presName="childPlaceholder" presStyleCnt="0"/>
      <dgm:spPr/>
    </dgm:pt>
    <dgm:pt modelId="{F6396026-B3C3-46A2-965A-B1029E13052B}" type="pres">
      <dgm:prSet presAssocID="{58BA2571-A49D-4A94-B271-4DE711606DEC}" presName="circle" presStyleCnt="0"/>
      <dgm:spPr/>
    </dgm:pt>
    <dgm:pt modelId="{C8D55C7B-DA4A-45E2-9806-4FBA1E64A4A3}" type="pres">
      <dgm:prSet presAssocID="{58BA2571-A49D-4A94-B271-4DE711606DEC}" presName="quadrant1" presStyleLbl="node1" presStyleIdx="0" presStyleCnt="4">
        <dgm:presLayoutVars>
          <dgm:chMax val="1"/>
          <dgm:bulletEnabled val="1"/>
        </dgm:presLayoutVars>
      </dgm:prSet>
      <dgm:spPr/>
    </dgm:pt>
    <dgm:pt modelId="{3B5D288D-A6C3-4807-B027-30A59C7324E0}" type="pres">
      <dgm:prSet presAssocID="{58BA2571-A49D-4A94-B271-4DE711606DEC}" presName="quadrant2" presStyleLbl="node1" presStyleIdx="1" presStyleCnt="4">
        <dgm:presLayoutVars>
          <dgm:chMax val="1"/>
          <dgm:bulletEnabled val="1"/>
        </dgm:presLayoutVars>
      </dgm:prSet>
      <dgm:spPr/>
    </dgm:pt>
    <dgm:pt modelId="{87A22AD4-E348-4892-9A22-92328DB8E29E}" type="pres">
      <dgm:prSet presAssocID="{58BA2571-A49D-4A94-B271-4DE711606DEC}" presName="quadrant3" presStyleLbl="node1" presStyleIdx="2" presStyleCnt="4" custScaleX="100239">
        <dgm:presLayoutVars>
          <dgm:chMax val="1"/>
          <dgm:bulletEnabled val="1"/>
        </dgm:presLayoutVars>
      </dgm:prSet>
      <dgm:spPr/>
    </dgm:pt>
    <dgm:pt modelId="{CF00F0BA-9DAE-47B9-AD50-B97137F6678F}" type="pres">
      <dgm:prSet presAssocID="{58BA2571-A49D-4A94-B271-4DE711606DEC}" presName="quadrant4" presStyleLbl="node1" presStyleIdx="3" presStyleCnt="4" custScaleX="103615">
        <dgm:presLayoutVars>
          <dgm:chMax val="1"/>
          <dgm:bulletEnabled val="1"/>
        </dgm:presLayoutVars>
      </dgm:prSet>
      <dgm:spPr/>
    </dgm:pt>
    <dgm:pt modelId="{981D8B61-25A5-41A0-9952-4C448B6FDC6D}" type="pres">
      <dgm:prSet presAssocID="{58BA2571-A49D-4A94-B271-4DE711606DEC}" presName="quadrantPlaceholder" presStyleCnt="0"/>
      <dgm:spPr/>
    </dgm:pt>
    <dgm:pt modelId="{3CCCC9CE-1733-4B6A-A187-E918D98CECD2}" type="pres">
      <dgm:prSet presAssocID="{58BA2571-A49D-4A94-B271-4DE711606DEC}" presName="center1" presStyleLbl="fgShp" presStyleIdx="0" presStyleCnt="2"/>
      <dgm:spPr>
        <a:xfrm>
          <a:off x="1003872" y="864171"/>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ln>
        <a:effectLst/>
      </dgm:spPr>
    </dgm:pt>
    <dgm:pt modelId="{3233FBA1-9CA1-4128-9102-89789750C1E7}" type="pres">
      <dgm:prSet presAssocID="{58BA2571-A49D-4A94-B271-4DE711606DEC}" presName="center2" presStyleLbl="fgShp" presStyleIdx="1" presStyleCnt="2"/>
      <dgm:spPr>
        <a:xfrm rot="10800000">
          <a:off x="1003872" y="951426"/>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ln>
        <a:effectLst/>
      </dgm:spPr>
    </dgm:pt>
  </dgm:ptLst>
  <dgm:cxnLst>
    <dgm:cxn modelId="{D9DF336A-8A26-4349-A03D-E95E48EBAFC8}" srcId="{58BA2571-A49D-4A94-B271-4DE711606DEC}" destId="{1CAF2F3B-37E3-4F6F-93E2-E3078976F525}" srcOrd="1" destOrd="0" parTransId="{5D7B46B9-7BB7-4C37-BCB0-662EF7B2D233}" sibTransId="{FC5026B1-EC68-4709-90A7-597344E7465E}"/>
    <dgm:cxn modelId="{479FD86C-BB27-48F1-B7E8-698A17E98FE4}" srcId="{58BA2571-A49D-4A94-B271-4DE711606DEC}" destId="{A20FE1A9-49C1-407D-8554-7DFD1845AEAD}" srcOrd="3" destOrd="0" parTransId="{856D5A67-78DB-4408-A614-349073D30EEA}" sibTransId="{1677A575-35F3-4FA2-B010-AD80C90F9C00}"/>
    <dgm:cxn modelId="{94D8BC92-E1C7-4D44-B5B7-F810A6931834}" type="presOf" srcId="{A20FE1A9-49C1-407D-8554-7DFD1845AEAD}" destId="{CF00F0BA-9DAE-47B9-AD50-B97137F6678F}" srcOrd="0" destOrd="0" presId="urn:microsoft.com/office/officeart/2005/8/layout/cycle4"/>
    <dgm:cxn modelId="{054E2CA0-C3DB-4CD5-825D-073F8AB12032}" type="presOf" srcId="{58BA2571-A49D-4A94-B271-4DE711606DEC}" destId="{47C19DE4-5DCA-437A-9ABA-E786B6290074}" srcOrd="0" destOrd="0" presId="urn:microsoft.com/office/officeart/2005/8/layout/cycle4"/>
    <dgm:cxn modelId="{00AFDBC3-C587-487F-A5C7-A17A58B27D02}" type="presOf" srcId="{C652B88D-BC32-49F7-9D73-52A70EC2D805}" destId="{C8D55C7B-DA4A-45E2-9806-4FBA1E64A4A3}" srcOrd="0" destOrd="0" presId="urn:microsoft.com/office/officeart/2005/8/layout/cycle4"/>
    <dgm:cxn modelId="{33C9CCCC-5718-4396-9341-07E116DAF702}" type="presOf" srcId="{B6A4C3E9-5BFA-4316-9C24-EF422CE12DC8}" destId="{87A22AD4-E348-4892-9A22-92328DB8E29E}" srcOrd="0" destOrd="0" presId="urn:microsoft.com/office/officeart/2005/8/layout/cycle4"/>
    <dgm:cxn modelId="{01B5FFDD-E125-45C9-86BC-B9439E9DA5E0}" srcId="{58BA2571-A49D-4A94-B271-4DE711606DEC}" destId="{B6A4C3E9-5BFA-4316-9C24-EF422CE12DC8}" srcOrd="2" destOrd="0" parTransId="{2EBC6128-916C-40A8-BD09-24D3057C9A79}" sibTransId="{BA91B221-78C2-4F8B-9418-9759E4336AD1}"/>
    <dgm:cxn modelId="{E22BE3EE-EE89-4BF4-BA25-71DAAA6C15FC}" srcId="{58BA2571-A49D-4A94-B271-4DE711606DEC}" destId="{C652B88D-BC32-49F7-9D73-52A70EC2D805}" srcOrd="0" destOrd="0" parTransId="{772BA12C-2243-4794-A3FE-9B397320E67D}" sibTransId="{0029DB6E-B7E7-4DAF-8E02-3123AA8A93AD}"/>
    <dgm:cxn modelId="{2685E4F3-0DBA-47DF-99D9-FEFD6A358E51}" type="presOf" srcId="{1CAF2F3B-37E3-4F6F-93E2-E3078976F525}" destId="{3B5D288D-A6C3-4807-B027-30A59C7324E0}" srcOrd="0" destOrd="0" presId="urn:microsoft.com/office/officeart/2005/8/layout/cycle4"/>
    <dgm:cxn modelId="{883D9C31-EC0B-43C9-B971-A2278422F060}" type="presParOf" srcId="{47C19DE4-5DCA-437A-9ABA-E786B6290074}" destId="{8D3C0D60-C619-4D56-BD4D-CA461A5D45A1}" srcOrd="0" destOrd="0" presId="urn:microsoft.com/office/officeart/2005/8/layout/cycle4"/>
    <dgm:cxn modelId="{FB8BF136-68F7-45B5-BC97-59D29F28C6AF}" type="presParOf" srcId="{8D3C0D60-C619-4D56-BD4D-CA461A5D45A1}" destId="{2B7DBA95-9F97-4FF8-BADD-312B08CD6BC7}" srcOrd="0" destOrd="0" presId="urn:microsoft.com/office/officeart/2005/8/layout/cycle4"/>
    <dgm:cxn modelId="{3CC1862B-6EFB-40ED-8CE1-FEBD5B03B5C7}" type="presParOf" srcId="{47C19DE4-5DCA-437A-9ABA-E786B6290074}" destId="{F6396026-B3C3-46A2-965A-B1029E13052B}" srcOrd="1" destOrd="0" presId="urn:microsoft.com/office/officeart/2005/8/layout/cycle4"/>
    <dgm:cxn modelId="{DC09E1AC-B65C-43A7-85C1-9219381427A7}" type="presParOf" srcId="{F6396026-B3C3-46A2-965A-B1029E13052B}" destId="{C8D55C7B-DA4A-45E2-9806-4FBA1E64A4A3}" srcOrd="0" destOrd="0" presId="urn:microsoft.com/office/officeart/2005/8/layout/cycle4"/>
    <dgm:cxn modelId="{78872DE1-77DB-4DEC-8539-62DE70CCF203}" type="presParOf" srcId="{F6396026-B3C3-46A2-965A-B1029E13052B}" destId="{3B5D288D-A6C3-4807-B027-30A59C7324E0}" srcOrd="1" destOrd="0" presId="urn:microsoft.com/office/officeart/2005/8/layout/cycle4"/>
    <dgm:cxn modelId="{C47AD9C8-6229-4C91-9D96-8AC43ECEE2EA}" type="presParOf" srcId="{F6396026-B3C3-46A2-965A-B1029E13052B}" destId="{87A22AD4-E348-4892-9A22-92328DB8E29E}" srcOrd="2" destOrd="0" presId="urn:microsoft.com/office/officeart/2005/8/layout/cycle4"/>
    <dgm:cxn modelId="{D3F15C3E-C060-4B84-B741-926512CD5201}" type="presParOf" srcId="{F6396026-B3C3-46A2-965A-B1029E13052B}" destId="{CF00F0BA-9DAE-47B9-AD50-B97137F6678F}" srcOrd="3" destOrd="0" presId="urn:microsoft.com/office/officeart/2005/8/layout/cycle4"/>
    <dgm:cxn modelId="{2AF0C90D-DA84-45A0-A8F3-E796BE3BC89A}" type="presParOf" srcId="{F6396026-B3C3-46A2-965A-B1029E13052B}" destId="{981D8B61-25A5-41A0-9952-4C448B6FDC6D}" srcOrd="4" destOrd="0" presId="urn:microsoft.com/office/officeart/2005/8/layout/cycle4"/>
    <dgm:cxn modelId="{FAEDF927-13B9-41A9-BCA1-0C31AC0BD3FF}" type="presParOf" srcId="{47C19DE4-5DCA-437A-9ABA-E786B6290074}" destId="{3CCCC9CE-1733-4B6A-A187-E918D98CECD2}" srcOrd="2" destOrd="0" presId="urn:microsoft.com/office/officeart/2005/8/layout/cycle4"/>
    <dgm:cxn modelId="{80736BA5-A858-4635-BFFC-951B2144772F}" type="presParOf" srcId="{47C19DE4-5DCA-437A-9ABA-E786B6290074}" destId="{3233FBA1-9CA1-4128-9102-89789750C1E7}" srcOrd="3" destOrd="0" presId="urn:microsoft.com/office/officeart/2005/8/layout/cycle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8BA2571-A49D-4A94-B271-4DE711606DEC}" type="doc">
      <dgm:prSet loTypeId="urn:microsoft.com/office/officeart/2005/8/layout/cycle4" loCatId="cycle" qsTypeId="urn:microsoft.com/office/officeart/2005/8/quickstyle/simple1" qsCatId="simple" csTypeId="urn:microsoft.com/office/officeart/2005/8/colors/accent3_3" csCatId="accent3" phldr="1"/>
      <dgm:spPr/>
    </dgm:pt>
    <dgm:pt modelId="{C652B88D-BC32-49F7-9D73-52A70EC2D805}">
      <dgm:prSet phldrT="[Text]" custT="1"/>
      <dgm:spPr/>
      <dgm:t>
        <a:bodyPr/>
        <a:lstStyle/>
        <a:p>
          <a:r>
            <a:rPr lang="en-US" sz="1000" b="1"/>
            <a:t>What</a:t>
          </a:r>
        </a:p>
      </dgm:t>
    </dgm:pt>
    <dgm:pt modelId="{772BA12C-2243-4794-A3FE-9B397320E67D}" type="parTrans" cxnId="{E22BE3EE-EE89-4BF4-BA25-71DAAA6C15FC}">
      <dgm:prSet/>
      <dgm:spPr/>
      <dgm:t>
        <a:bodyPr/>
        <a:lstStyle/>
        <a:p>
          <a:endParaRPr lang="en-US" sz="900"/>
        </a:p>
      </dgm:t>
    </dgm:pt>
    <dgm:pt modelId="{0029DB6E-B7E7-4DAF-8E02-3123AA8A93AD}" type="sibTrans" cxnId="{E22BE3EE-EE89-4BF4-BA25-71DAAA6C15FC}">
      <dgm:prSet/>
      <dgm:spPr/>
      <dgm:t>
        <a:bodyPr/>
        <a:lstStyle/>
        <a:p>
          <a:endParaRPr lang="en-US" sz="900"/>
        </a:p>
      </dgm:t>
    </dgm:pt>
    <dgm:pt modelId="{1CAF2F3B-37E3-4F6F-93E2-E3078976F525}">
      <dgm:prSet phldrT="[Text]" custT="1"/>
      <dgm:spPr/>
      <dgm:t>
        <a:bodyPr/>
        <a:lstStyle/>
        <a:p>
          <a:r>
            <a:rPr lang="en-US" sz="1000" b="1"/>
            <a:t>Why</a:t>
          </a:r>
        </a:p>
      </dgm:t>
    </dgm:pt>
    <dgm:pt modelId="{5D7B46B9-7BB7-4C37-BCB0-662EF7B2D233}" type="parTrans" cxnId="{D9DF336A-8A26-4349-A03D-E95E48EBAFC8}">
      <dgm:prSet/>
      <dgm:spPr/>
      <dgm:t>
        <a:bodyPr/>
        <a:lstStyle/>
        <a:p>
          <a:endParaRPr lang="en-US" sz="900"/>
        </a:p>
      </dgm:t>
    </dgm:pt>
    <dgm:pt modelId="{FC5026B1-EC68-4709-90A7-597344E7465E}" type="sibTrans" cxnId="{D9DF336A-8A26-4349-A03D-E95E48EBAFC8}">
      <dgm:prSet/>
      <dgm:spPr/>
      <dgm:t>
        <a:bodyPr/>
        <a:lstStyle/>
        <a:p>
          <a:endParaRPr lang="en-US" sz="900"/>
        </a:p>
      </dgm:t>
    </dgm:pt>
    <dgm:pt modelId="{B6A4C3E9-5BFA-4316-9C24-EF422CE12DC8}">
      <dgm:prSet phldrT="[Text]" custT="1"/>
      <dgm:spPr/>
      <dgm:t>
        <a:bodyPr/>
        <a:lstStyle/>
        <a:p>
          <a:r>
            <a:rPr lang="en-US" sz="1100" b="1"/>
            <a:t>How</a:t>
          </a:r>
        </a:p>
      </dgm:t>
    </dgm:pt>
    <dgm:pt modelId="{2EBC6128-916C-40A8-BD09-24D3057C9A79}" type="parTrans" cxnId="{01B5FFDD-E125-45C9-86BC-B9439E9DA5E0}">
      <dgm:prSet/>
      <dgm:spPr/>
      <dgm:t>
        <a:bodyPr/>
        <a:lstStyle/>
        <a:p>
          <a:endParaRPr lang="en-US" sz="900"/>
        </a:p>
      </dgm:t>
    </dgm:pt>
    <dgm:pt modelId="{BA91B221-78C2-4F8B-9418-9759E4336AD1}" type="sibTrans" cxnId="{01B5FFDD-E125-45C9-86BC-B9439E9DA5E0}">
      <dgm:prSet/>
      <dgm:spPr/>
      <dgm:t>
        <a:bodyPr/>
        <a:lstStyle/>
        <a:p>
          <a:endParaRPr lang="en-US" sz="900"/>
        </a:p>
      </dgm:t>
    </dgm:pt>
    <dgm:pt modelId="{A20FE1A9-49C1-407D-8554-7DFD1845AEAD}">
      <dgm:prSet phldrT="[Text]" custT="1"/>
      <dgm:spPr/>
      <dgm:t>
        <a:bodyPr/>
        <a:lstStyle/>
        <a:p>
          <a:r>
            <a:rPr lang="en-US" sz="1000" b="1"/>
            <a:t>Test Plan</a:t>
          </a:r>
        </a:p>
      </dgm:t>
    </dgm:pt>
    <dgm:pt modelId="{1677A575-35F3-4FA2-B010-AD80C90F9C00}" type="sibTrans" cxnId="{479FD86C-BB27-48F1-B7E8-698A17E98FE4}">
      <dgm:prSet/>
      <dgm:spPr/>
      <dgm:t>
        <a:bodyPr/>
        <a:lstStyle/>
        <a:p>
          <a:endParaRPr lang="en-US" sz="900"/>
        </a:p>
      </dgm:t>
    </dgm:pt>
    <dgm:pt modelId="{856D5A67-78DB-4408-A614-349073D30EEA}" type="parTrans" cxnId="{479FD86C-BB27-48F1-B7E8-698A17E98FE4}">
      <dgm:prSet/>
      <dgm:spPr/>
      <dgm:t>
        <a:bodyPr/>
        <a:lstStyle/>
        <a:p>
          <a:endParaRPr lang="en-US" sz="900"/>
        </a:p>
      </dgm:t>
    </dgm:pt>
    <dgm:pt modelId="{47C19DE4-5DCA-437A-9ABA-E786B6290074}" type="pres">
      <dgm:prSet presAssocID="{58BA2571-A49D-4A94-B271-4DE711606DEC}" presName="cycleMatrixDiagram" presStyleCnt="0">
        <dgm:presLayoutVars>
          <dgm:chMax val="1"/>
          <dgm:dir/>
          <dgm:animLvl val="lvl"/>
          <dgm:resizeHandles val="exact"/>
        </dgm:presLayoutVars>
      </dgm:prSet>
      <dgm:spPr/>
    </dgm:pt>
    <dgm:pt modelId="{8D3C0D60-C619-4D56-BD4D-CA461A5D45A1}" type="pres">
      <dgm:prSet presAssocID="{58BA2571-A49D-4A94-B271-4DE711606DEC}" presName="children" presStyleCnt="0"/>
      <dgm:spPr/>
    </dgm:pt>
    <dgm:pt modelId="{2B7DBA95-9F97-4FF8-BADD-312B08CD6BC7}" type="pres">
      <dgm:prSet presAssocID="{58BA2571-A49D-4A94-B271-4DE711606DEC}" presName="childPlaceholder" presStyleCnt="0"/>
      <dgm:spPr/>
    </dgm:pt>
    <dgm:pt modelId="{F6396026-B3C3-46A2-965A-B1029E13052B}" type="pres">
      <dgm:prSet presAssocID="{58BA2571-A49D-4A94-B271-4DE711606DEC}" presName="circle" presStyleCnt="0"/>
      <dgm:spPr/>
    </dgm:pt>
    <dgm:pt modelId="{C8D55C7B-DA4A-45E2-9806-4FBA1E64A4A3}" type="pres">
      <dgm:prSet presAssocID="{58BA2571-A49D-4A94-B271-4DE711606DEC}" presName="quadrant1" presStyleLbl="node1" presStyleIdx="0" presStyleCnt="4">
        <dgm:presLayoutVars>
          <dgm:chMax val="1"/>
          <dgm:bulletEnabled val="1"/>
        </dgm:presLayoutVars>
      </dgm:prSet>
      <dgm:spPr/>
    </dgm:pt>
    <dgm:pt modelId="{3B5D288D-A6C3-4807-B027-30A59C7324E0}" type="pres">
      <dgm:prSet presAssocID="{58BA2571-A49D-4A94-B271-4DE711606DEC}" presName="quadrant2" presStyleLbl="node1" presStyleIdx="1" presStyleCnt="4">
        <dgm:presLayoutVars>
          <dgm:chMax val="1"/>
          <dgm:bulletEnabled val="1"/>
        </dgm:presLayoutVars>
      </dgm:prSet>
      <dgm:spPr/>
    </dgm:pt>
    <dgm:pt modelId="{87A22AD4-E348-4892-9A22-92328DB8E29E}" type="pres">
      <dgm:prSet presAssocID="{58BA2571-A49D-4A94-B271-4DE711606DEC}" presName="quadrant3" presStyleLbl="node1" presStyleIdx="2" presStyleCnt="4">
        <dgm:presLayoutVars>
          <dgm:chMax val="1"/>
          <dgm:bulletEnabled val="1"/>
        </dgm:presLayoutVars>
      </dgm:prSet>
      <dgm:spPr/>
    </dgm:pt>
    <dgm:pt modelId="{CF00F0BA-9DAE-47B9-AD50-B97137F6678F}" type="pres">
      <dgm:prSet presAssocID="{58BA2571-A49D-4A94-B271-4DE711606DEC}" presName="quadrant4" presStyleLbl="node1" presStyleIdx="3" presStyleCnt="4">
        <dgm:presLayoutVars>
          <dgm:chMax val="1"/>
          <dgm:bulletEnabled val="1"/>
        </dgm:presLayoutVars>
      </dgm:prSet>
      <dgm:spPr/>
    </dgm:pt>
    <dgm:pt modelId="{981D8B61-25A5-41A0-9952-4C448B6FDC6D}" type="pres">
      <dgm:prSet presAssocID="{58BA2571-A49D-4A94-B271-4DE711606DEC}" presName="quadrantPlaceholder" presStyleCnt="0"/>
      <dgm:spPr/>
    </dgm:pt>
    <dgm:pt modelId="{3CCCC9CE-1733-4B6A-A187-E918D98CECD2}" type="pres">
      <dgm:prSet presAssocID="{58BA2571-A49D-4A94-B271-4DE711606DEC}" presName="center1" presStyleLbl="fgShp" presStyleIdx="0" presStyleCnt="2"/>
      <dgm:spPr/>
    </dgm:pt>
    <dgm:pt modelId="{3233FBA1-9CA1-4128-9102-89789750C1E7}" type="pres">
      <dgm:prSet presAssocID="{58BA2571-A49D-4A94-B271-4DE711606DEC}" presName="center2" presStyleLbl="fgShp" presStyleIdx="1" presStyleCnt="2"/>
      <dgm:spPr/>
    </dgm:pt>
  </dgm:ptLst>
  <dgm:cxnLst>
    <dgm:cxn modelId="{D9DF336A-8A26-4349-A03D-E95E48EBAFC8}" srcId="{58BA2571-A49D-4A94-B271-4DE711606DEC}" destId="{1CAF2F3B-37E3-4F6F-93E2-E3078976F525}" srcOrd="1" destOrd="0" parTransId="{5D7B46B9-7BB7-4C37-BCB0-662EF7B2D233}" sibTransId="{FC5026B1-EC68-4709-90A7-597344E7465E}"/>
    <dgm:cxn modelId="{479FD86C-BB27-48F1-B7E8-698A17E98FE4}" srcId="{58BA2571-A49D-4A94-B271-4DE711606DEC}" destId="{A20FE1A9-49C1-407D-8554-7DFD1845AEAD}" srcOrd="3" destOrd="0" parTransId="{856D5A67-78DB-4408-A614-349073D30EEA}" sibTransId="{1677A575-35F3-4FA2-B010-AD80C90F9C00}"/>
    <dgm:cxn modelId="{94D8BC92-E1C7-4D44-B5B7-F810A6931834}" type="presOf" srcId="{A20FE1A9-49C1-407D-8554-7DFD1845AEAD}" destId="{CF00F0BA-9DAE-47B9-AD50-B97137F6678F}" srcOrd="0" destOrd="0" presId="urn:microsoft.com/office/officeart/2005/8/layout/cycle4"/>
    <dgm:cxn modelId="{054E2CA0-C3DB-4CD5-825D-073F8AB12032}" type="presOf" srcId="{58BA2571-A49D-4A94-B271-4DE711606DEC}" destId="{47C19DE4-5DCA-437A-9ABA-E786B6290074}" srcOrd="0" destOrd="0" presId="urn:microsoft.com/office/officeart/2005/8/layout/cycle4"/>
    <dgm:cxn modelId="{00AFDBC3-C587-487F-A5C7-A17A58B27D02}" type="presOf" srcId="{C652B88D-BC32-49F7-9D73-52A70EC2D805}" destId="{C8D55C7B-DA4A-45E2-9806-4FBA1E64A4A3}" srcOrd="0" destOrd="0" presId="urn:microsoft.com/office/officeart/2005/8/layout/cycle4"/>
    <dgm:cxn modelId="{33C9CCCC-5718-4396-9341-07E116DAF702}" type="presOf" srcId="{B6A4C3E9-5BFA-4316-9C24-EF422CE12DC8}" destId="{87A22AD4-E348-4892-9A22-92328DB8E29E}" srcOrd="0" destOrd="0" presId="urn:microsoft.com/office/officeart/2005/8/layout/cycle4"/>
    <dgm:cxn modelId="{01B5FFDD-E125-45C9-86BC-B9439E9DA5E0}" srcId="{58BA2571-A49D-4A94-B271-4DE711606DEC}" destId="{B6A4C3E9-5BFA-4316-9C24-EF422CE12DC8}" srcOrd="2" destOrd="0" parTransId="{2EBC6128-916C-40A8-BD09-24D3057C9A79}" sibTransId="{BA91B221-78C2-4F8B-9418-9759E4336AD1}"/>
    <dgm:cxn modelId="{E22BE3EE-EE89-4BF4-BA25-71DAAA6C15FC}" srcId="{58BA2571-A49D-4A94-B271-4DE711606DEC}" destId="{C652B88D-BC32-49F7-9D73-52A70EC2D805}" srcOrd="0" destOrd="0" parTransId="{772BA12C-2243-4794-A3FE-9B397320E67D}" sibTransId="{0029DB6E-B7E7-4DAF-8E02-3123AA8A93AD}"/>
    <dgm:cxn modelId="{2685E4F3-0DBA-47DF-99D9-FEFD6A358E51}" type="presOf" srcId="{1CAF2F3B-37E3-4F6F-93E2-E3078976F525}" destId="{3B5D288D-A6C3-4807-B027-30A59C7324E0}" srcOrd="0" destOrd="0" presId="urn:microsoft.com/office/officeart/2005/8/layout/cycle4"/>
    <dgm:cxn modelId="{883D9C31-EC0B-43C9-B971-A2278422F060}" type="presParOf" srcId="{47C19DE4-5DCA-437A-9ABA-E786B6290074}" destId="{8D3C0D60-C619-4D56-BD4D-CA461A5D45A1}" srcOrd="0" destOrd="0" presId="urn:microsoft.com/office/officeart/2005/8/layout/cycle4"/>
    <dgm:cxn modelId="{FB8BF136-68F7-45B5-BC97-59D29F28C6AF}" type="presParOf" srcId="{8D3C0D60-C619-4D56-BD4D-CA461A5D45A1}" destId="{2B7DBA95-9F97-4FF8-BADD-312B08CD6BC7}" srcOrd="0" destOrd="0" presId="urn:microsoft.com/office/officeart/2005/8/layout/cycle4"/>
    <dgm:cxn modelId="{3CC1862B-6EFB-40ED-8CE1-FEBD5B03B5C7}" type="presParOf" srcId="{47C19DE4-5DCA-437A-9ABA-E786B6290074}" destId="{F6396026-B3C3-46A2-965A-B1029E13052B}" srcOrd="1" destOrd="0" presId="urn:microsoft.com/office/officeart/2005/8/layout/cycle4"/>
    <dgm:cxn modelId="{DC09E1AC-B65C-43A7-85C1-9219381427A7}" type="presParOf" srcId="{F6396026-B3C3-46A2-965A-B1029E13052B}" destId="{C8D55C7B-DA4A-45E2-9806-4FBA1E64A4A3}" srcOrd="0" destOrd="0" presId="urn:microsoft.com/office/officeart/2005/8/layout/cycle4"/>
    <dgm:cxn modelId="{78872DE1-77DB-4DEC-8539-62DE70CCF203}" type="presParOf" srcId="{F6396026-B3C3-46A2-965A-B1029E13052B}" destId="{3B5D288D-A6C3-4807-B027-30A59C7324E0}" srcOrd="1" destOrd="0" presId="urn:microsoft.com/office/officeart/2005/8/layout/cycle4"/>
    <dgm:cxn modelId="{C47AD9C8-6229-4C91-9D96-8AC43ECEE2EA}" type="presParOf" srcId="{F6396026-B3C3-46A2-965A-B1029E13052B}" destId="{87A22AD4-E348-4892-9A22-92328DB8E29E}" srcOrd="2" destOrd="0" presId="urn:microsoft.com/office/officeart/2005/8/layout/cycle4"/>
    <dgm:cxn modelId="{D3F15C3E-C060-4B84-B741-926512CD5201}" type="presParOf" srcId="{F6396026-B3C3-46A2-965A-B1029E13052B}" destId="{CF00F0BA-9DAE-47B9-AD50-B97137F6678F}" srcOrd="3" destOrd="0" presId="urn:microsoft.com/office/officeart/2005/8/layout/cycle4"/>
    <dgm:cxn modelId="{2AF0C90D-DA84-45A0-A8F3-E796BE3BC89A}" type="presParOf" srcId="{F6396026-B3C3-46A2-965A-B1029E13052B}" destId="{981D8B61-25A5-41A0-9952-4C448B6FDC6D}" srcOrd="4" destOrd="0" presId="urn:microsoft.com/office/officeart/2005/8/layout/cycle4"/>
    <dgm:cxn modelId="{FAEDF927-13B9-41A9-BCA1-0C31AC0BD3FF}" type="presParOf" srcId="{47C19DE4-5DCA-437A-9ABA-E786B6290074}" destId="{3CCCC9CE-1733-4B6A-A187-E918D98CECD2}" srcOrd="2" destOrd="0" presId="urn:microsoft.com/office/officeart/2005/8/layout/cycle4"/>
    <dgm:cxn modelId="{80736BA5-A858-4635-BFFC-951B2144772F}" type="presParOf" srcId="{47C19DE4-5DCA-437A-9ABA-E786B6290074}" destId="{3233FBA1-9CA1-4128-9102-89789750C1E7}" srcOrd="3" destOrd="0" presId="urn:microsoft.com/office/officeart/2005/8/layout/cycle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8BA2571-A49D-4A94-B271-4DE711606DEC}" type="doc">
      <dgm:prSet loTypeId="urn:microsoft.com/office/officeart/2005/8/layout/cycle4" loCatId="cycle" qsTypeId="urn:microsoft.com/office/officeart/2005/8/quickstyle/simple1" qsCatId="simple" csTypeId="urn:microsoft.com/office/officeart/2005/8/colors/accent3_3" csCatId="accent3" phldr="1"/>
      <dgm:spPr/>
    </dgm:pt>
    <dgm:pt modelId="{C652B88D-BC32-49F7-9D73-52A70EC2D805}">
      <dgm:prSet phldrT="[Text]" custT="1"/>
      <dgm:spPr>
        <a:xfrm>
          <a:off x="361236" y="248148"/>
          <a:ext cx="755630" cy="755630"/>
        </a:xfrm>
        <a:prstGeom prst="pieWedge">
          <a:avLst/>
        </a:prstGeom>
        <a:solidFill>
          <a:srgbClr val="F58220">
            <a:shade val="8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000" b="1">
              <a:solidFill>
                <a:srgbClr val="FFFFFF"/>
              </a:solidFill>
              <a:latin typeface="Arial"/>
              <a:ea typeface="+mn-ea"/>
              <a:cs typeface="+mn-cs"/>
            </a:rPr>
            <a:t>What</a:t>
          </a:r>
        </a:p>
      </dgm:t>
    </dgm:pt>
    <dgm:pt modelId="{772BA12C-2243-4794-A3FE-9B397320E67D}" type="parTrans" cxnId="{E22BE3EE-EE89-4BF4-BA25-71DAAA6C15FC}">
      <dgm:prSet/>
      <dgm:spPr/>
      <dgm:t>
        <a:bodyPr/>
        <a:lstStyle/>
        <a:p>
          <a:endParaRPr lang="en-US" sz="900"/>
        </a:p>
      </dgm:t>
    </dgm:pt>
    <dgm:pt modelId="{0029DB6E-B7E7-4DAF-8E02-3123AA8A93AD}" type="sibTrans" cxnId="{E22BE3EE-EE89-4BF4-BA25-71DAAA6C15FC}">
      <dgm:prSet/>
      <dgm:spPr/>
      <dgm:t>
        <a:bodyPr/>
        <a:lstStyle/>
        <a:p>
          <a:endParaRPr lang="en-US" sz="900"/>
        </a:p>
      </dgm:t>
    </dgm:pt>
    <dgm:pt modelId="{1CAF2F3B-37E3-4F6F-93E2-E3078976F525}">
      <dgm:prSet phldrT="[Text]" custT="1"/>
      <dgm:spPr>
        <a:xfrm rot="5400000">
          <a:off x="1151770" y="248148"/>
          <a:ext cx="755630" cy="755630"/>
        </a:xfrm>
        <a:prstGeom prst="pieWedge">
          <a:avLst/>
        </a:prstGeom>
        <a:solidFill>
          <a:srgbClr val="F58220">
            <a:shade val="80000"/>
            <a:hueOff val="-195146"/>
            <a:satOff val="3266"/>
            <a:lumOff val="9757"/>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000" b="1">
              <a:solidFill>
                <a:srgbClr val="FFFFFF"/>
              </a:solidFill>
              <a:latin typeface="Arial"/>
              <a:ea typeface="+mn-ea"/>
              <a:cs typeface="+mn-cs"/>
            </a:rPr>
            <a:t>Why</a:t>
          </a:r>
        </a:p>
      </dgm:t>
    </dgm:pt>
    <dgm:pt modelId="{5D7B46B9-7BB7-4C37-BCB0-662EF7B2D233}" type="parTrans" cxnId="{D9DF336A-8A26-4349-A03D-E95E48EBAFC8}">
      <dgm:prSet/>
      <dgm:spPr/>
      <dgm:t>
        <a:bodyPr/>
        <a:lstStyle/>
        <a:p>
          <a:endParaRPr lang="en-US" sz="900"/>
        </a:p>
      </dgm:t>
    </dgm:pt>
    <dgm:pt modelId="{FC5026B1-EC68-4709-90A7-597344E7465E}" type="sibTrans" cxnId="{D9DF336A-8A26-4349-A03D-E95E48EBAFC8}">
      <dgm:prSet/>
      <dgm:spPr/>
      <dgm:t>
        <a:bodyPr/>
        <a:lstStyle/>
        <a:p>
          <a:endParaRPr lang="en-US" sz="900"/>
        </a:p>
      </dgm:t>
    </dgm:pt>
    <dgm:pt modelId="{B6A4C3E9-5BFA-4316-9C24-EF422CE12DC8}">
      <dgm:prSet phldrT="[Text]" custT="1"/>
      <dgm:spPr>
        <a:xfrm rot="10800000">
          <a:off x="1151770" y="1038682"/>
          <a:ext cx="755630" cy="755630"/>
        </a:xfrm>
        <a:prstGeom prst="pieWedge">
          <a:avLst/>
        </a:prstGeom>
        <a:solidFill>
          <a:srgbClr val="F58220">
            <a:shade val="80000"/>
            <a:hueOff val="-390293"/>
            <a:satOff val="6533"/>
            <a:lumOff val="19515"/>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100" b="1">
              <a:solidFill>
                <a:srgbClr val="FFFFFF"/>
              </a:solidFill>
              <a:latin typeface="Arial"/>
              <a:ea typeface="+mn-ea"/>
              <a:cs typeface="+mn-cs"/>
            </a:rPr>
            <a:t>How</a:t>
          </a:r>
        </a:p>
      </dgm:t>
    </dgm:pt>
    <dgm:pt modelId="{2EBC6128-916C-40A8-BD09-24D3057C9A79}" type="parTrans" cxnId="{01B5FFDD-E125-45C9-86BC-B9439E9DA5E0}">
      <dgm:prSet/>
      <dgm:spPr/>
      <dgm:t>
        <a:bodyPr/>
        <a:lstStyle/>
        <a:p>
          <a:endParaRPr lang="en-US" sz="900"/>
        </a:p>
      </dgm:t>
    </dgm:pt>
    <dgm:pt modelId="{BA91B221-78C2-4F8B-9418-9759E4336AD1}" type="sibTrans" cxnId="{01B5FFDD-E125-45C9-86BC-B9439E9DA5E0}">
      <dgm:prSet/>
      <dgm:spPr/>
      <dgm:t>
        <a:bodyPr/>
        <a:lstStyle/>
        <a:p>
          <a:endParaRPr lang="en-US" sz="900"/>
        </a:p>
      </dgm:t>
    </dgm:pt>
    <dgm:pt modelId="{A20FE1A9-49C1-407D-8554-7DFD1845AEAD}">
      <dgm:prSet phldrT="[Text]" custT="1"/>
      <dgm:spPr>
        <a:xfrm rot="16200000">
          <a:off x="361236" y="1038682"/>
          <a:ext cx="755630" cy="755630"/>
        </a:xfrm>
        <a:prstGeom prst="pieWedge">
          <a:avLst/>
        </a:prstGeom>
        <a:solidFill>
          <a:srgbClr val="F58220">
            <a:shade val="80000"/>
            <a:hueOff val="-585439"/>
            <a:satOff val="9799"/>
            <a:lumOff val="29272"/>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000" b="1">
              <a:solidFill>
                <a:srgbClr val="FFFFFF"/>
              </a:solidFill>
              <a:latin typeface="Arial"/>
              <a:ea typeface="+mn-ea"/>
              <a:cs typeface="+mn-cs"/>
            </a:rPr>
            <a:t>Test Plan</a:t>
          </a:r>
        </a:p>
      </dgm:t>
    </dgm:pt>
    <dgm:pt modelId="{1677A575-35F3-4FA2-B010-AD80C90F9C00}" type="sibTrans" cxnId="{479FD86C-BB27-48F1-B7E8-698A17E98FE4}">
      <dgm:prSet/>
      <dgm:spPr/>
      <dgm:t>
        <a:bodyPr/>
        <a:lstStyle/>
        <a:p>
          <a:endParaRPr lang="en-US" sz="900"/>
        </a:p>
      </dgm:t>
    </dgm:pt>
    <dgm:pt modelId="{856D5A67-78DB-4408-A614-349073D30EEA}" type="parTrans" cxnId="{479FD86C-BB27-48F1-B7E8-698A17E98FE4}">
      <dgm:prSet/>
      <dgm:spPr/>
      <dgm:t>
        <a:bodyPr/>
        <a:lstStyle/>
        <a:p>
          <a:endParaRPr lang="en-US" sz="900"/>
        </a:p>
      </dgm:t>
    </dgm:pt>
    <dgm:pt modelId="{47C19DE4-5DCA-437A-9ABA-E786B6290074}" type="pres">
      <dgm:prSet presAssocID="{58BA2571-A49D-4A94-B271-4DE711606DEC}" presName="cycleMatrixDiagram" presStyleCnt="0">
        <dgm:presLayoutVars>
          <dgm:chMax val="1"/>
          <dgm:dir/>
          <dgm:animLvl val="lvl"/>
          <dgm:resizeHandles val="exact"/>
        </dgm:presLayoutVars>
      </dgm:prSet>
      <dgm:spPr/>
    </dgm:pt>
    <dgm:pt modelId="{8D3C0D60-C619-4D56-BD4D-CA461A5D45A1}" type="pres">
      <dgm:prSet presAssocID="{58BA2571-A49D-4A94-B271-4DE711606DEC}" presName="children" presStyleCnt="0"/>
      <dgm:spPr/>
    </dgm:pt>
    <dgm:pt modelId="{2B7DBA95-9F97-4FF8-BADD-312B08CD6BC7}" type="pres">
      <dgm:prSet presAssocID="{58BA2571-A49D-4A94-B271-4DE711606DEC}" presName="childPlaceholder" presStyleCnt="0"/>
      <dgm:spPr/>
    </dgm:pt>
    <dgm:pt modelId="{F6396026-B3C3-46A2-965A-B1029E13052B}" type="pres">
      <dgm:prSet presAssocID="{58BA2571-A49D-4A94-B271-4DE711606DEC}" presName="circle" presStyleCnt="0"/>
      <dgm:spPr/>
    </dgm:pt>
    <dgm:pt modelId="{C8D55C7B-DA4A-45E2-9806-4FBA1E64A4A3}" type="pres">
      <dgm:prSet presAssocID="{58BA2571-A49D-4A94-B271-4DE711606DEC}" presName="quadrant1" presStyleLbl="node1" presStyleIdx="0" presStyleCnt="4">
        <dgm:presLayoutVars>
          <dgm:chMax val="1"/>
          <dgm:bulletEnabled val="1"/>
        </dgm:presLayoutVars>
      </dgm:prSet>
      <dgm:spPr/>
    </dgm:pt>
    <dgm:pt modelId="{3B5D288D-A6C3-4807-B027-30A59C7324E0}" type="pres">
      <dgm:prSet presAssocID="{58BA2571-A49D-4A94-B271-4DE711606DEC}" presName="quadrant2" presStyleLbl="node1" presStyleIdx="1" presStyleCnt="4">
        <dgm:presLayoutVars>
          <dgm:chMax val="1"/>
          <dgm:bulletEnabled val="1"/>
        </dgm:presLayoutVars>
      </dgm:prSet>
      <dgm:spPr/>
    </dgm:pt>
    <dgm:pt modelId="{87A22AD4-E348-4892-9A22-92328DB8E29E}" type="pres">
      <dgm:prSet presAssocID="{58BA2571-A49D-4A94-B271-4DE711606DEC}" presName="quadrant3" presStyleLbl="node1" presStyleIdx="2" presStyleCnt="4">
        <dgm:presLayoutVars>
          <dgm:chMax val="1"/>
          <dgm:bulletEnabled val="1"/>
        </dgm:presLayoutVars>
      </dgm:prSet>
      <dgm:spPr/>
    </dgm:pt>
    <dgm:pt modelId="{CF00F0BA-9DAE-47B9-AD50-B97137F6678F}" type="pres">
      <dgm:prSet presAssocID="{58BA2571-A49D-4A94-B271-4DE711606DEC}" presName="quadrant4" presStyleLbl="node1" presStyleIdx="3" presStyleCnt="4">
        <dgm:presLayoutVars>
          <dgm:chMax val="1"/>
          <dgm:bulletEnabled val="1"/>
        </dgm:presLayoutVars>
      </dgm:prSet>
      <dgm:spPr/>
    </dgm:pt>
    <dgm:pt modelId="{981D8B61-25A5-41A0-9952-4C448B6FDC6D}" type="pres">
      <dgm:prSet presAssocID="{58BA2571-A49D-4A94-B271-4DE711606DEC}" presName="quadrantPlaceholder" presStyleCnt="0"/>
      <dgm:spPr/>
    </dgm:pt>
    <dgm:pt modelId="{3CCCC9CE-1733-4B6A-A187-E918D98CECD2}" type="pres">
      <dgm:prSet presAssocID="{58BA2571-A49D-4A94-B271-4DE711606DEC}" presName="center1" presStyleLbl="fgShp" presStyleIdx="0" presStyleCnt="2"/>
      <dgm:spPr>
        <a:xfrm>
          <a:off x="1003872" y="864171"/>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ln>
        <a:effectLst/>
      </dgm:spPr>
    </dgm:pt>
    <dgm:pt modelId="{3233FBA1-9CA1-4128-9102-89789750C1E7}" type="pres">
      <dgm:prSet presAssocID="{58BA2571-A49D-4A94-B271-4DE711606DEC}" presName="center2" presStyleLbl="fgShp" presStyleIdx="1" presStyleCnt="2"/>
      <dgm:spPr>
        <a:xfrm rot="10800000">
          <a:off x="1003872" y="951426"/>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ln>
        <a:effectLst/>
      </dgm:spPr>
    </dgm:pt>
  </dgm:ptLst>
  <dgm:cxnLst>
    <dgm:cxn modelId="{D9DF336A-8A26-4349-A03D-E95E48EBAFC8}" srcId="{58BA2571-A49D-4A94-B271-4DE711606DEC}" destId="{1CAF2F3B-37E3-4F6F-93E2-E3078976F525}" srcOrd="1" destOrd="0" parTransId="{5D7B46B9-7BB7-4C37-BCB0-662EF7B2D233}" sibTransId="{FC5026B1-EC68-4709-90A7-597344E7465E}"/>
    <dgm:cxn modelId="{479FD86C-BB27-48F1-B7E8-698A17E98FE4}" srcId="{58BA2571-A49D-4A94-B271-4DE711606DEC}" destId="{A20FE1A9-49C1-407D-8554-7DFD1845AEAD}" srcOrd="3" destOrd="0" parTransId="{856D5A67-78DB-4408-A614-349073D30EEA}" sibTransId="{1677A575-35F3-4FA2-B010-AD80C90F9C00}"/>
    <dgm:cxn modelId="{94D8BC92-E1C7-4D44-B5B7-F810A6931834}" type="presOf" srcId="{A20FE1A9-49C1-407D-8554-7DFD1845AEAD}" destId="{CF00F0BA-9DAE-47B9-AD50-B97137F6678F}" srcOrd="0" destOrd="0" presId="urn:microsoft.com/office/officeart/2005/8/layout/cycle4"/>
    <dgm:cxn modelId="{054E2CA0-C3DB-4CD5-825D-073F8AB12032}" type="presOf" srcId="{58BA2571-A49D-4A94-B271-4DE711606DEC}" destId="{47C19DE4-5DCA-437A-9ABA-E786B6290074}" srcOrd="0" destOrd="0" presId="urn:microsoft.com/office/officeart/2005/8/layout/cycle4"/>
    <dgm:cxn modelId="{00AFDBC3-C587-487F-A5C7-A17A58B27D02}" type="presOf" srcId="{C652B88D-BC32-49F7-9D73-52A70EC2D805}" destId="{C8D55C7B-DA4A-45E2-9806-4FBA1E64A4A3}" srcOrd="0" destOrd="0" presId="urn:microsoft.com/office/officeart/2005/8/layout/cycle4"/>
    <dgm:cxn modelId="{33C9CCCC-5718-4396-9341-07E116DAF702}" type="presOf" srcId="{B6A4C3E9-5BFA-4316-9C24-EF422CE12DC8}" destId="{87A22AD4-E348-4892-9A22-92328DB8E29E}" srcOrd="0" destOrd="0" presId="urn:microsoft.com/office/officeart/2005/8/layout/cycle4"/>
    <dgm:cxn modelId="{01B5FFDD-E125-45C9-86BC-B9439E9DA5E0}" srcId="{58BA2571-A49D-4A94-B271-4DE711606DEC}" destId="{B6A4C3E9-5BFA-4316-9C24-EF422CE12DC8}" srcOrd="2" destOrd="0" parTransId="{2EBC6128-916C-40A8-BD09-24D3057C9A79}" sibTransId="{BA91B221-78C2-4F8B-9418-9759E4336AD1}"/>
    <dgm:cxn modelId="{E22BE3EE-EE89-4BF4-BA25-71DAAA6C15FC}" srcId="{58BA2571-A49D-4A94-B271-4DE711606DEC}" destId="{C652B88D-BC32-49F7-9D73-52A70EC2D805}" srcOrd="0" destOrd="0" parTransId="{772BA12C-2243-4794-A3FE-9B397320E67D}" sibTransId="{0029DB6E-B7E7-4DAF-8E02-3123AA8A93AD}"/>
    <dgm:cxn modelId="{2685E4F3-0DBA-47DF-99D9-FEFD6A358E51}" type="presOf" srcId="{1CAF2F3B-37E3-4F6F-93E2-E3078976F525}" destId="{3B5D288D-A6C3-4807-B027-30A59C7324E0}" srcOrd="0" destOrd="0" presId="urn:microsoft.com/office/officeart/2005/8/layout/cycle4"/>
    <dgm:cxn modelId="{883D9C31-EC0B-43C9-B971-A2278422F060}" type="presParOf" srcId="{47C19DE4-5DCA-437A-9ABA-E786B6290074}" destId="{8D3C0D60-C619-4D56-BD4D-CA461A5D45A1}" srcOrd="0" destOrd="0" presId="urn:microsoft.com/office/officeart/2005/8/layout/cycle4"/>
    <dgm:cxn modelId="{FB8BF136-68F7-45B5-BC97-59D29F28C6AF}" type="presParOf" srcId="{8D3C0D60-C619-4D56-BD4D-CA461A5D45A1}" destId="{2B7DBA95-9F97-4FF8-BADD-312B08CD6BC7}" srcOrd="0" destOrd="0" presId="urn:microsoft.com/office/officeart/2005/8/layout/cycle4"/>
    <dgm:cxn modelId="{3CC1862B-6EFB-40ED-8CE1-FEBD5B03B5C7}" type="presParOf" srcId="{47C19DE4-5DCA-437A-9ABA-E786B6290074}" destId="{F6396026-B3C3-46A2-965A-B1029E13052B}" srcOrd="1" destOrd="0" presId="urn:microsoft.com/office/officeart/2005/8/layout/cycle4"/>
    <dgm:cxn modelId="{DC09E1AC-B65C-43A7-85C1-9219381427A7}" type="presParOf" srcId="{F6396026-B3C3-46A2-965A-B1029E13052B}" destId="{C8D55C7B-DA4A-45E2-9806-4FBA1E64A4A3}" srcOrd="0" destOrd="0" presId="urn:microsoft.com/office/officeart/2005/8/layout/cycle4"/>
    <dgm:cxn modelId="{78872DE1-77DB-4DEC-8539-62DE70CCF203}" type="presParOf" srcId="{F6396026-B3C3-46A2-965A-B1029E13052B}" destId="{3B5D288D-A6C3-4807-B027-30A59C7324E0}" srcOrd="1" destOrd="0" presId="urn:microsoft.com/office/officeart/2005/8/layout/cycle4"/>
    <dgm:cxn modelId="{C47AD9C8-6229-4C91-9D96-8AC43ECEE2EA}" type="presParOf" srcId="{F6396026-B3C3-46A2-965A-B1029E13052B}" destId="{87A22AD4-E348-4892-9A22-92328DB8E29E}" srcOrd="2" destOrd="0" presId="urn:microsoft.com/office/officeart/2005/8/layout/cycle4"/>
    <dgm:cxn modelId="{D3F15C3E-C060-4B84-B741-926512CD5201}" type="presParOf" srcId="{F6396026-B3C3-46A2-965A-B1029E13052B}" destId="{CF00F0BA-9DAE-47B9-AD50-B97137F6678F}" srcOrd="3" destOrd="0" presId="urn:microsoft.com/office/officeart/2005/8/layout/cycle4"/>
    <dgm:cxn modelId="{2AF0C90D-DA84-45A0-A8F3-E796BE3BC89A}" type="presParOf" srcId="{F6396026-B3C3-46A2-965A-B1029E13052B}" destId="{981D8B61-25A5-41A0-9952-4C448B6FDC6D}" srcOrd="4" destOrd="0" presId="urn:microsoft.com/office/officeart/2005/8/layout/cycle4"/>
    <dgm:cxn modelId="{FAEDF927-13B9-41A9-BCA1-0C31AC0BD3FF}" type="presParOf" srcId="{47C19DE4-5DCA-437A-9ABA-E786B6290074}" destId="{3CCCC9CE-1733-4B6A-A187-E918D98CECD2}" srcOrd="2" destOrd="0" presId="urn:microsoft.com/office/officeart/2005/8/layout/cycle4"/>
    <dgm:cxn modelId="{80736BA5-A858-4635-BFFC-951B2144772F}" type="presParOf" srcId="{47C19DE4-5DCA-437A-9ABA-E786B6290074}" destId="{3233FBA1-9CA1-4128-9102-89789750C1E7}" srcOrd="3" destOrd="0" presId="urn:microsoft.com/office/officeart/2005/8/layout/cycle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8BA2571-A49D-4A94-B271-4DE711606DEC}" type="doc">
      <dgm:prSet loTypeId="urn:microsoft.com/office/officeart/2005/8/layout/cycle4" loCatId="cycle" qsTypeId="urn:microsoft.com/office/officeart/2005/8/quickstyle/simple1" qsCatId="simple" csTypeId="urn:microsoft.com/office/officeart/2005/8/colors/accent3_3" csCatId="accent3" phldr="1"/>
      <dgm:spPr/>
    </dgm:pt>
    <dgm:pt modelId="{C652B88D-BC32-49F7-9D73-52A70EC2D805}">
      <dgm:prSet phldrT="[Text]" custT="1"/>
      <dgm:spPr/>
      <dgm:t>
        <a:bodyPr/>
        <a:lstStyle/>
        <a:p>
          <a:r>
            <a:rPr lang="en-US" sz="1000" b="1"/>
            <a:t>What</a:t>
          </a:r>
        </a:p>
      </dgm:t>
    </dgm:pt>
    <dgm:pt modelId="{772BA12C-2243-4794-A3FE-9B397320E67D}" type="parTrans" cxnId="{E22BE3EE-EE89-4BF4-BA25-71DAAA6C15FC}">
      <dgm:prSet/>
      <dgm:spPr/>
      <dgm:t>
        <a:bodyPr/>
        <a:lstStyle/>
        <a:p>
          <a:endParaRPr lang="en-US" sz="900"/>
        </a:p>
      </dgm:t>
    </dgm:pt>
    <dgm:pt modelId="{0029DB6E-B7E7-4DAF-8E02-3123AA8A93AD}" type="sibTrans" cxnId="{E22BE3EE-EE89-4BF4-BA25-71DAAA6C15FC}">
      <dgm:prSet/>
      <dgm:spPr/>
      <dgm:t>
        <a:bodyPr/>
        <a:lstStyle/>
        <a:p>
          <a:endParaRPr lang="en-US" sz="900"/>
        </a:p>
      </dgm:t>
    </dgm:pt>
    <dgm:pt modelId="{1CAF2F3B-37E3-4F6F-93E2-E3078976F525}">
      <dgm:prSet phldrT="[Text]" custT="1"/>
      <dgm:spPr/>
      <dgm:t>
        <a:bodyPr/>
        <a:lstStyle/>
        <a:p>
          <a:r>
            <a:rPr lang="en-US" sz="1000" b="1"/>
            <a:t>Why</a:t>
          </a:r>
        </a:p>
      </dgm:t>
    </dgm:pt>
    <dgm:pt modelId="{5D7B46B9-7BB7-4C37-BCB0-662EF7B2D233}" type="parTrans" cxnId="{D9DF336A-8A26-4349-A03D-E95E48EBAFC8}">
      <dgm:prSet/>
      <dgm:spPr/>
      <dgm:t>
        <a:bodyPr/>
        <a:lstStyle/>
        <a:p>
          <a:endParaRPr lang="en-US" sz="900"/>
        </a:p>
      </dgm:t>
    </dgm:pt>
    <dgm:pt modelId="{FC5026B1-EC68-4709-90A7-597344E7465E}" type="sibTrans" cxnId="{D9DF336A-8A26-4349-A03D-E95E48EBAFC8}">
      <dgm:prSet/>
      <dgm:spPr/>
      <dgm:t>
        <a:bodyPr/>
        <a:lstStyle/>
        <a:p>
          <a:endParaRPr lang="en-US" sz="900"/>
        </a:p>
      </dgm:t>
    </dgm:pt>
    <dgm:pt modelId="{B6A4C3E9-5BFA-4316-9C24-EF422CE12DC8}">
      <dgm:prSet phldrT="[Text]" custT="1"/>
      <dgm:spPr/>
      <dgm:t>
        <a:bodyPr/>
        <a:lstStyle/>
        <a:p>
          <a:r>
            <a:rPr lang="en-US" sz="1100" b="1"/>
            <a:t>How</a:t>
          </a:r>
        </a:p>
      </dgm:t>
    </dgm:pt>
    <dgm:pt modelId="{2EBC6128-916C-40A8-BD09-24D3057C9A79}" type="parTrans" cxnId="{01B5FFDD-E125-45C9-86BC-B9439E9DA5E0}">
      <dgm:prSet/>
      <dgm:spPr/>
      <dgm:t>
        <a:bodyPr/>
        <a:lstStyle/>
        <a:p>
          <a:endParaRPr lang="en-US" sz="900"/>
        </a:p>
      </dgm:t>
    </dgm:pt>
    <dgm:pt modelId="{BA91B221-78C2-4F8B-9418-9759E4336AD1}" type="sibTrans" cxnId="{01B5FFDD-E125-45C9-86BC-B9439E9DA5E0}">
      <dgm:prSet/>
      <dgm:spPr/>
      <dgm:t>
        <a:bodyPr/>
        <a:lstStyle/>
        <a:p>
          <a:endParaRPr lang="en-US" sz="900"/>
        </a:p>
      </dgm:t>
    </dgm:pt>
    <dgm:pt modelId="{A20FE1A9-49C1-407D-8554-7DFD1845AEAD}">
      <dgm:prSet phldrT="[Text]" custT="1"/>
      <dgm:spPr/>
      <dgm:t>
        <a:bodyPr/>
        <a:lstStyle/>
        <a:p>
          <a:r>
            <a:rPr lang="en-US" sz="1000" b="1"/>
            <a:t>Test Plan</a:t>
          </a:r>
        </a:p>
      </dgm:t>
    </dgm:pt>
    <dgm:pt modelId="{1677A575-35F3-4FA2-B010-AD80C90F9C00}" type="sibTrans" cxnId="{479FD86C-BB27-48F1-B7E8-698A17E98FE4}">
      <dgm:prSet/>
      <dgm:spPr/>
      <dgm:t>
        <a:bodyPr/>
        <a:lstStyle/>
        <a:p>
          <a:endParaRPr lang="en-US" sz="900"/>
        </a:p>
      </dgm:t>
    </dgm:pt>
    <dgm:pt modelId="{856D5A67-78DB-4408-A614-349073D30EEA}" type="parTrans" cxnId="{479FD86C-BB27-48F1-B7E8-698A17E98FE4}">
      <dgm:prSet/>
      <dgm:spPr/>
      <dgm:t>
        <a:bodyPr/>
        <a:lstStyle/>
        <a:p>
          <a:endParaRPr lang="en-US" sz="900"/>
        </a:p>
      </dgm:t>
    </dgm:pt>
    <dgm:pt modelId="{47C19DE4-5DCA-437A-9ABA-E786B6290074}" type="pres">
      <dgm:prSet presAssocID="{58BA2571-A49D-4A94-B271-4DE711606DEC}" presName="cycleMatrixDiagram" presStyleCnt="0">
        <dgm:presLayoutVars>
          <dgm:chMax val="1"/>
          <dgm:dir/>
          <dgm:animLvl val="lvl"/>
          <dgm:resizeHandles val="exact"/>
        </dgm:presLayoutVars>
      </dgm:prSet>
      <dgm:spPr/>
    </dgm:pt>
    <dgm:pt modelId="{8D3C0D60-C619-4D56-BD4D-CA461A5D45A1}" type="pres">
      <dgm:prSet presAssocID="{58BA2571-A49D-4A94-B271-4DE711606DEC}" presName="children" presStyleCnt="0"/>
      <dgm:spPr/>
    </dgm:pt>
    <dgm:pt modelId="{2B7DBA95-9F97-4FF8-BADD-312B08CD6BC7}" type="pres">
      <dgm:prSet presAssocID="{58BA2571-A49D-4A94-B271-4DE711606DEC}" presName="childPlaceholder" presStyleCnt="0"/>
      <dgm:spPr/>
    </dgm:pt>
    <dgm:pt modelId="{F6396026-B3C3-46A2-965A-B1029E13052B}" type="pres">
      <dgm:prSet presAssocID="{58BA2571-A49D-4A94-B271-4DE711606DEC}" presName="circle" presStyleCnt="0"/>
      <dgm:spPr/>
    </dgm:pt>
    <dgm:pt modelId="{C8D55C7B-DA4A-45E2-9806-4FBA1E64A4A3}" type="pres">
      <dgm:prSet presAssocID="{58BA2571-A49D-4A94-B271-4DE711606DEC}" presName="quadrant1" presStyleLbl="node1" presStyleIdx="0" presStyleCnt="4">
        <dgm:presLayoutVars>
          <dgm:chMax val="1"/>
          <dgm:bulletEnabled val="1"/>
        </dgm:presLayoutVars>
      </dgm:prSet>
      <dgm:spPr/>
    </dgm:pt>
    <dgm:pt modelId="{3B5D288D-A6C3-4807-B027-30A59C7324E0}" type="pres">
      <dgm:prSet presAssocID="{58BA2571-A49D-4A94-B271-4DE711606DEC}" presName="quadrant2" presStyleLbl="node1" presStyleIdx="1" presStyleCnt="4">
        <dgm:presLayoutVars>
          <dgm:chMax val="1"/>
          <dgm:bulletEnabled val="1"/>
        </dgm:presLayoutVars>
      </dgm:prSet>
      <dgm:spPr/>
    </dgm:pt>
    <dgm:pt modelId="{87A22AD4-E348-4892-9A22-92328DB8E29E}" type="pres">
      <dgm:prSet presAssocID="{58BA2571-A49D-4A94-B271-4DE711606DEC}" presName="quadrant3" presStyleLbl="node1" presStyleIdx="2" presStyleCnt="4">
        <dgm:presLayoutVars>
          <dgm:chMax val="1"/>
          <dgm:bulletEnabled val="1"/>
        </dgm:presLayoutVars>
      </dgm:prSet>
      <dgm:spPr/>
    </dgm:pt>
    <dgm:pt modelId="{CF00F0BA-9DAE-47B9-AD50-B97137F6678F}" type="pres">
      <dgm:prSet presAssocID="{58BA2571-A49D-4A94-B271-4DE711606DEC}" presName="quadrant4" presStyleLbl="node1" presStyleIdx="3" presStyleCnt="4">
        <dgm:presLayoutVars>
          <dgm:chMax val="1"/>
          <dgm:bulletEnabled val="1"/>
        </dgm:presLayoutVars>
      </dgm:prSet>
      <dgm:spPr/>
    </dgm:pt>
    <dgm:pt modelId="{981D8B61-25A5-41A0-9952-4C448B6FDC6D}" type="pres">
      <dgm:prSet presAssocID="{58BA2571-A49D-4A94-B271-4DE711606DEC}" presName="quadrantPlaceholder" presStyleCnt="0"/>
      <dgm:spPr/>
    </dgm:pt>
    <dgm:pt modelId="{3CCCC9CE-1733-4B6A-A187-E918D98CECD2}" type="pres">
      <dgm:prSet presAssocID="{58BA2571-A49D-4A94-B271-4DE711606DEC}" presName="center1" presStyleLbl="fgShp" presStyleIdx="0" presStyleCnt="2"/>
      <dgm:spPr/>
    </dgm:pt>
    <dgm:pt modelId="{3233FBA1-9CA1-4128-9102-89789750C1E7}" type="pres">
      <dgm:prSet presAssocID="{58BA2571-A49D-4A94-B271-4DE711606DEC}" presName="center2" presStyleLbl="fgShp" presStyleIdx="1" presStyleCnt="2"/>
      <dgm:spPr/>
    </dgm:pt>
  </dgm:ptLst>
  <dgm:cxnLst>
    <dgm:cxn modelId="{D9DF336A-8A26-4349-A03D-E95E48EBAFC8}" srcId="{58BA2571-A49D-4A94-B271-4DE711606DEC}" destId="{1CAF2F3B-37E3-4F6F-93E2-E3078976F525}" srcOrd="1" destOrd="0" parTransId="{5D7B46B9-7BB7-4C37-BCB0-662EF7B2D233}" sibTransId="{FC5026B1-EC68-4709-90A7-597344E7465E}"/>
    <dgm:cxn modelId="{479FD86C-BB27-48F1-B7E8-698A17E98FE4}" srcId="{58BA2571-A49D-4A94-B271-4DE711606DEC}" destId="{A20FE1A9-49C1-407D-8554-7DFD1845AEAD}" srcOrd="3" destOrd="0" parTransId="{856D5A67-78DB-4408-A614-349073D30EEA}" sibTransId="{1677A575-35F3-4FA2-B010-AD80C90F9C00}"/>
    <dgm:cxn modelId="{94D8BC92-E1C7-4D44-B5B7-F810A6931834}" type="presOf" srcId="{A20FE1A9-49C1-407D-8554-7DFD1845AEAD}" destId="{CF00F0BA-9DAE-47B9-AD50-B97137F6678F}" srcOrd="0" destOrd="0" presId="urn:microsoft.com/office/officeart/2005/8/layout/cycle4"/>
    <dgm:cxn modelId="{054E2CA0-C3DB-4CD5-825D-073F8AB12032}" type="presOf" srcId="{58BA2571-A49D-4A94-B271-4DE711606DEC}" destId="{47C19DE4-5DCA-437A-9ABA-E786B6290074}" srcOrd="0" destOrd="0" presId="urn:microsoft.com/office/officeart/2005/8/layout/cycle4"/>
    <dgm:cxn modelId="{00AFDBC3-C587-487F-A5C7-A17A58B27D02}" type="presOf" srcId="{C652B88D-BC32-49F7-9D73-52A70EC2D805}" destId="{C8D55C7B-DA4A-45E2-9806-4FBA1E64A4A3}" srcOrd="0" destOrd="0" presId="urn:microsoft.com/office/officeart/2005/8/layout/cycle4"/>
    <dgm:cxn modelId="{33C9CCCC-5718-4396-9341-07E116DAF702}" type="presOf" srcId="{B6A4C3E9-5BFA-4316-9C24-EF422CE12DC8}" destId="{87A22AD4-E348-4892-9A22-92328DB8E29E}" srcOrd="0" destOrd="0" presId="urn:microsoft.com/office/officeart/2005/8/layout/cycle4"/>
    <dgm:cxn modelId="{01B5FFDD-E125-45C9-86BC-B9439E9DA5E0}" srcId="{58BA2571-A49D-4A94-B271-4DE711606DEC}" destId="{B6A4C3E9-5BFA-4316-9C24-EF422CE12DC8}" srcOrd="2" destOrd="0" parTransId="{2EBC6128-916C-40A8-BD09-24D3057C9A79}" sibTransId="{BA91B221-78C2-4F8B-9418-9759E4336AD1}"/>
    <dgm:cxn modelId="{E22BE3EE-EE89-4BF4-BA25-71DAAA6C15FC}" srcId="{58BA2571-A49D-4A94-B271-4DE711606DEC}" destId="{C652B88D-BC32-49F7-9D73-52A70EC2D805}" srcOrd="0" destOrd="0" parTransId="{772BA12C-2243-4794-A3FE-9B397320E67D}" sibTransId="{0029DB6E-B7E7-4DAF-8E02-3123AA8A93AD}"/>
    <dgm:cxn modelId="{2685E4F3-0DBA-47DF-99D9-FEFD6A358E51}" type="presOf" srcId="{1CAF2F3B-37E3-4F6F-93E2-E3078976F525}" destId="{3B5D288D-A6C3-4807-B027-30A59C7324E0}" srcOrd="0" destOrd="0" presId="urn:microsoft.com/office/officeart/2005/8/layout/cycle4"/>
    <dgm:cxn modelId="{883D9C31-EC0B-43C9-B971-A2278422F060}" type="presParOf" srcId="{47C19DE4-5DCA-437A-9ABA-E786B6290074}" destId="{8D3C0D60-C619-4D56-BD4D-CA461A5D45A1}" srcOrd="0" destOrd="0" presId="urn:microsoft.com/office/officeart/2005/8/layout/cycle4"/>
    <dgm:cxn modelId="{FB8BF136-68F7-45B5-BC97-59D29F28C6AF}" type="presParOf" srcId="{8D3C0D60-C619-4D56-BD4D-CA461A5D45A1}" destId="{2B7DBA95-9F97-4FF8-BADD-312B08CD6BC7}" srcOrd="0" destOrd="0" presId="urn:microsoft.com/office/officeart/2005/8/layout/cycle4"/>
    <dgm:cxn modelId="{3CC1862B-6EFB-40ED-8CE1-FEBD5B03B5C7}" type="presParOf" srcId="{47C19DE4-5DCA-437A-9ABA-E786B6290074}" destId="{F6396026-B3C3-46A2-965A-B1029E13052B}" srcOrd="1" destOrd="0" presId="urn:microsoft.com/office/officeart/2005/8/layout/cycle4"/>
    <dgm:cxn modelId="{DC09E1AC-B65C-43A7-85C1-9219381427A7}" type="presParOf" srcId="{F6396026-B3C3-46A2-965A-B1029E13052B}" destId="{C8D55C7B-DA4A-45E2-9806-4FBA1E64A4A3}" srcOrd="0" destOrd="0" presId="urn:microsoft.com/office/officeart/2005/8/layout/cycle4"/>
    <dgm:cxn modelId="{78872DE1-77DB-4DEC-8539-62DE70CCF203}" type="presParOf" srcId="{F6396026-B3C3-46A2-965A-B1029E13052B}" destId="{3B5D288D-A6C3-4807-B027-30A59C7324E0}" srcOrd="1" destOrd="0" presId="urn:microsoft.com/office/officeart/2005/8/layout/cycle4"/>
    <dgm:cxn modelId="{C47AD9C8-6229-4C91-9D96-8AC43ECEE2EA}" type="presParOf" srcId="{F6396026-B3C3-46A2-965A-B1029E13052B}" destId="{87A22AD4-E348-4892-9A22-92328DB8E29E}" srcOrd="2" destOrd="0" presId="urn:microsoft.com/office/officeart/2005/8/layout/cycle4"/>
    <dgm:cxn modelId="{D3F15C3E-C060-4B84-B741-926512CD5201}" type="presParOf" srcId="{F6396026-B3C3-46A2-965A-B1029E13052B}" destId="{CF00F0BA-9DAE-47B9-AD50-B97137F6678F}" srcOrd="3" destOrd="0" presId="urn:microsoft.com/office/officeart/2005/8/layout/cycle4"/>
    <dgm:cxn modelId="{2AF0C90D-DA84-45A0-A8F3-E796BE3BC89A}" type="presParOf" srcId="{F6396026-B3C3-46A2-965A-B1029E13052B}" destId="{981D8B61-25A5-41A0-9952-4C448B6FDC6D}" srcOrd="4" destOrd="0" presId="urn:microsoft.com/office/officeart/2005/8/layout/cycle4"/>
    <dgm:cxn modelId="{FAEDF927-13B9-41A9-BCA1-0C31AC0BD3FF}" type="presParOf" srcId="{47C19DE4-5DCA-437A-9ABA-E786B6290074}" destId="{3CCCC9CE-1733-4B6A-A187-E918D98CECD2}" srcOrd="2" destOrd="0" presId="urn:microsoft.com/office/officeart/2005/8/layout/cycle4"/>
    <dgm:cxn modelId="{80736BA5-A858-4635-BFFC-951B2144772F}" type="presParOf" srcId="{47C19DE4-5DCA-437A-9ABA-E786B6290074}" destId="{3233FBA1-9CA1-4128-9102-89789750C1E7}" srcOrd="3" destOrd="0" presId="urn:microsoft.com/office/officeart/2005/8/layout/cycle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8BA2571-A49D-4A94-B271-4DE711606DEC}" type="doc">
      <dgm:prSet loTypeId="urn:microsoft.com/office/officeart/2005/8/layout/cycle4" loCatId="cycle" qsTypeId="urn:microsoft.com/office/officeart/2005/8/quickstyle/simple1" qsCatId="simple" csTypeId="urn:microsoft.com/office/officeart/2005/8/colors/accent3_3" csCatId="accent3" phldr="1"/>
      <dgm:spPr/>
    </dgm:pt>
    <dgm:pt modelId="{C652B88D-BC32-49F7-9D73-52A70EC2D805}">
      <dgm:prSet phldrT="[Text]" custT="1"/>
      <dgm:spPr>
        <a:xfrm>
          <a:off x="361236" y="248148"/>
          <a:ext cx="755630" cy="755630"/>
        </a:xfrm>
        <a:prstGeom prst="pieWedge">
          <a:avLst/>
        </a:prstGeom>
        <a:solidFill>
          <a:srgbClr val="F58220">
            <a:shade val="8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000" b="1">
              <a:solidFill>
                <a:srgbClr val="FFFFFF"/>
              </a:solidFill>
              <a:latin typeface="Arial"/>
              <a:ea typeface="+mn-ea"/>
              <a:cs typeface="+mn-cs"/>
            </a:rPr>
            <a:t>What</a:t>
          </a:r>
        </a:p>
      </dgm:t>
    </dgm:pt>
    <dgm:pt modelId="{772BA12C-2243-4794-A3FE-9B397320E67D}" type="parTrans" cxnId="{E22BE3EE-EE89-4BF4-BA25-71DAAA6C15FC}">
      <dgm:prSet/>
      <dgm:spPr/>
      <dgm:t>
        <a:bodyPr/>
        <a:lstStyle/>
        <a:p>
          <a:endParaRPr lang="en-US" sz="900"/>
        </a:p>
      </dgm:t>
    </dgm:pt>
    <dgm:pt modelId="{0029DB6E-B7E7-4DAF-8E02-3123AA8A93AD}" type="sibTrans" cxnId="{E22BE3EE-EE89-4BF4-BA25-71DAAA6C15FC}">
      <dgm:prSet/>
      <dgm:spPr/>
      <dgm:t>
        <a:bodyPr/>
        <a:lstStyle/>
        <a:p>
          <a:endParaRPr lang="en-US" sz="900"/>
        </a:p>
      </dgm:t>
    </dgm:pt>
    <dgm:pt modelId="{1CAF2F3B-37E3-4F6F-93E2-E3078976F525}">
      <dgm:prSet phldrT="[Text]" custT="1"/>
      <dgm:spPr>
        <a:xfrm rot="5400000">
          <a:off x="1151770" y="248148"/>
          <a:ext cx="755630" cy="755630"/>
        </a:xfrm>
        <a:prstGeom prst="pieWedge">
          <a:avLst/>
        </a:prstGeom>
        <a:solidFill>
          <a:srgbClr val="F58220">
            <a:shade val="80000"/>
            <a:hueOff val="-195146"/>
            <a:satOff val="3266"/>
            <a:lumOff val="9757"/>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000" b="1">
              <a:solidFill>
                <a:srgbClr val="FFFFFF"/>
              </a:solidFill>
              <a:latin typeface="Arial"/>
              <a:ea typeface="+mn-ea"/>
              <a:cs typeface="+mn-cs"/>
            </a:rPr>
            <a:t>Why</a:t>
          </a:r>
        </a:p>
      </dgm:t>
    </dgm:pt>
    <dgm:pt modelId="{5D7B46B9-7BB7-4C37-BCB0-662EF7B2D233}" type="parTrans" cxnId="{D9DF336A-8A26-4349-A03D-E95E48EBAFC8}">
      <dgm:prSet/>
      <dgm:spPr/>
      <dgm:t>
        <a:bodyPr/>
        <a:lstStyle/>
        <a:p>
          <a:endParaRPr lang="en-US" sz="900"/>
        </a:p>
      </dgm:t>
    </dgm:pt>
    <dgm:pt modelId="{FC5026B1-EC68-4709-90A7-597344E7465E}" type="sibTrans" cxnId="{D9DF336A-8A26-4349-A03D-E95E48EBAFC8}">
      <dgm:prSet/>
      <dgm:spPr/>
      <dgm:t>
        <a:bodyPr/>
        <a:lstStyle/>
        <a:p>
          <a:endParaRPr lang="en-US" sz="900"/>
        </a:p>
      </dgm:t>
    </dgm:pt>
    <dgm:pt modelId="{B6A4C3E9-5BFA-4316-9C24-EF422CE12DC8}">
      <dgm:prSet phldrT="[Text]" custT="1"/>
      <dgm:spPr>
        <a:xfrm rot="10800000">
          <a:off x="1151770" y="1038682"/>
          <a:ext cx="755630" cy="755630"/>
        </a:xfrm>
        <a:prstGeom prst="pieWedge">
          <a:avLst/>
        </a:prstGeom>
        <a:solidFill>
          <a:srgbClr val="F58220">
            <a:shade val="80000"/>
            <a:hueOff val="-390293"/>
            <a:satOff val="6533"/>
            <a:lumOff val="19515"/>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100" b="1">
              <a:solidFill>
                <a:srgbClr val="FFFFFF"/>
              </a:solidFill>
              <a:latin typeface="Arial"/>
              <a:ea typeface="+mn-ea"/>
              <a:cs typeface="+mn-cs"/>
            </a:rPr>
            <a:t>How</a:t>
          </a:r>
        </a:p>
      </dgm:t>
    </dgm:pt>
    <dgm:pt modelId="{2EBC6128-916C-40A8-BD09-24D3057C9A79}" type="parTrans" cxnId="{01B5FFDD-E125-45C9-86BC-B9439E9DA5E0}">
      <dgm:prSet/>
      <dgm:spPr/>
      <dgm:t>
        <a:bodyPr/>
        <a:lstStyle/>
        <a:p>
          <a:endParaRPr lang="en-US" sz="900"/>
        </a:p>
      </dgm:t>
    </dgm:pt>
    <dgm:pt modelId="{BA91B221-78C2-4F8B-9418-9759E4336AD1}" type="sibTrans" cxnId="{01B5FFDD-E125-45C9-86BC-B9439E9DA5E0}">
      <dgm:prSet/>
      <dgm:spPr/>
      <dgm:t>
        <a:bodyPr/>
        <a:lstStyle/>
        <a:p>
          <a:endParaRPr lang="en-US" sz="900"/>
        </a:p>
      </dgm:t>
    </dgm:pt>
    <dgm:pt modelId="{A20FE1A9-49C1-407D-8554-7DFD1845AEAD}">
      <dgm:prSet phldrT="[Text]" custT="1"/>
      <dgm:spPr>
        <a:xfrm rot="16200000">
          <a:off x="361236" y="1038682"/>
          <a:ext cx="755630" cy="755630"/>
        </a:xfrm>
        <a:prstGeom prst="pieWedge">
          <a:avLst/>
        </a:prstGeom>
        <a:solidFill>
          <a:srgbClr val="F58220">
            <a:shade val="80000"/>
            <a:hueOff val="-585439"/>
            <a:satOff val="9799"/>
            <a:lumOff val="29272"/>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000" b="1">
              <a:solidFill>
                <a:srgbClr val="FFFFFF"/>
              </a:solidFill>
              <a:latin typeface="Arial"/>
              <a:ea typeface="+mn-ea"/>
              <a:cs typeface="+mn-cs"/>
            </a:rPr>
            <a:t>Test Plan</a:t>
          </a:r>
        </a:p>
      </dgm:t>
    </dgm:pt>
    <dgm:pt modelId="{1677A575-35F3-4FA2-B010-AD80C90F9C00}" type="sibTrans" cxnId="{479FD86C-BB27-48F1-B7E8-698A17E98FE4}">
      <dgm:prSet/>
      <dgm:spPr/>
      <dgm:t>
        <a:bodyPr/>
        <a:lstStyle/>
        <a:p>
          <a:endParaRPr lang="en-US" sz="900"/>
        </a:p>
      </dgm:t>
    </dgm:pt>
    <dgm:pt modelId="{856D5A67-78DB-4408-A614-349073D30EEA}" type="parTrans" cxnId="{479FD86C-BB27-48F1-B7E8-698A17E98FE4}">
      <dgm:prSet/>
      <dgm:spPr/>
      <dgm:t>
        <a:bodyPr/>
        <a:lstStyle/>
        <a:p>
          <a:endParaRPr lang="en-US" sz="900"/>
        </a:p>
      </dgm:t>
    </dgm:pt>
    <dgm:pt modelId="{47C19DE4-5DCA-437A-9ABA-E786B6290074}" type="pres">
      <dgm:prSet presAssocID="{58BA2571-A49D-4A94-B271-4DE711606DEC}" presName="cycleMatrixDiagram" presStyleCnt="0">
        <dgm:presLayoutVars>
          <dgm:chMax val="1"/>
          <dgm:dir/>
          <dgm:animLvl val="lvl"/>
          <dgm:resizeHandles val="exact"/>
        </dgm:presLayoutVars>
      </dgm:prSet>
      <dgm:spPr/>
    </dgm:pt>
    <dgm:pt modelId="{8D3C0D60-C619-4D56-BD4D-CA461A5D45A1}" type="pres">
      <dgm:prSet presAssocID="{58BA2571-A49D-4A94-B271-4DE711606DEC}" presName="children" presStyleCnt="0"/>
      <dgm:spPr/>
    </dgm:pt>
    <dgm:pt modelId="{2B7DBA95-9F97-4FF8-BADD-312B08CD6BC7}" type="pres">
      <dgm:prSet presAssocID="{58BA2571-A49D-4A94-B271-4DE711606DEC}" presName="childPlaceholder" presStyleCnt="0"/>
      <dgm:spPr/>
    </dgm:pt>
    <dgm:pt modelId="{F6396026-B3C3-46A2-965A-B1029E13052B}" type="pres">
      <dgm:prSet presAssocID="{58BA2571-A49D-4A94-B271-4DE711606DEC}" presName="circle" presStyleCnt="0"/>
      <dgm:spPr/>
    </dgm:pt>
    <dgm:pt modelId="{C8D55C7B-DA4A-45E2-9806-4FBA1E64A4A3}" type="pres">
      <dgm:prSet presAssocID="{58BA2571-A49D-4A94-B271-4DE711606DEC}" presName="quadrant1" presStyleLbl="node1" presStyleIdx="0" presStyleCnt="4">
        <dgm:presLayoutVars>
          <dgm:chMax val="1"/>
          <dgm:bulletEnabled val="1"/>
        </dgm:presLayoutVars>
      </dgm:prSet>
      <dgm:spPr/>
    </dgm:pt>
    <dgm:pt modelId="{3B5D288D-A6C3-4807-B027-30A59C7324E0}" type="pres">
      <dgm:prSet presAssocID="{58BA2571-A49D-4A94-B271-4DE711606DEC}" presName="quadrant2" presStyleLbl="node1" presStyleIdx="1" presStyleCnt="4">
        <dgm:presLayoutVars>
          <dgm:chMax val="1"/>
          <dgm:bulletEnabled val="1"/>
        </dgm:presLayoutVars>
      </dgm:prSet>
      <dgm:spPr/>
    </dgm:pt>
    <dgm:pt modelId="{87A22AD4-E348-4892-9A22-92328DB8E29E}" type="pres">
      <dgm:prSet presAssocID="{58BA2571-A49D-4A94-B271-4DE711606DEC}" presName="quadrant3" presStyleLbl="node1" presStyleIdx="2" presStyleCnt="4">
        <dgm:presLayoutVars>
          <dgm:chMax val="1"/>
          <dgm:bulletEnabled val="1"/>
        </dgm:presLayoutVars>
      </dgm:prSet>
      <dgm:spPr/>
    </dgm:pt>
    <dgm:pt modelId="{CF00F0BA-9DAE-47B9-AD50-B97137F6678F}" type="pres">
      <dgm:prSet presAssocID="{58BA2571-A49D-4A94-B271-4DE711606DEC}" presName="quadrant4" presStyleLbl="node1" presStyleIdx="3" presStyleCnt="4">
        <dgm:presLayoutVars>
          <dgm:chMax val="1"/>
          <dgm:bulletEnabled val="1"/>
        </dgm:presLayoutVars>
      </dgm:prSet>
      <dgm:spPr/>
    </dgm:pt>
    <dgm:pt modelId="{981D8B61-25A5-41A0-9952-4C448B6FDC6D}" type="pres">
      <dgm:prSet presAssocID="{58BA2571-A49D-4A94-B271-4DE711606DEC}" presName="quadrantPlaceholder" presStyleCnt="0"/>
      <dgm:spPr/>
    </dgm:pt>
    <dgm:pt modelId="{3CCCC9CE-1733-4B6A-A187-E918D98CECD2}" type="pres">
      <dgm:prSet presAssocID="{58BA2571-A49D-4A94-B271-4DE711606DEC}" presName="center1" presStyleLbl="fgShp" presStyleIdx="0" presStyleCnt="2"/>
      <dgm:spPr>
        <a:xfrm>
          <a:off x="1003872" y="864171"/>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ln>
        <a:effectLst/>
      </dgm:spPr>
    </dgm:pt>
    <dgm:pt modelId="{3233FBA1-9CA1-4128-9102-89789750C1E7}" type="pres">
      <dgm:prSet presAssocID="{58BA2571-A49D-4A94-B271-4DE711606DEC}" presName="center2" presStyleLbl="fgShp" presStyleIdx="1" presStyleCnt="2"/>
      <dgm:spPr>
        <a:xfrm rot="10800000">
          <a:off x="1003872" y="951426"/>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ln>
        <a:effectLst/>
      </dgm:spPr>
    </dgm:pt>
  </dgm:ptLst>
  <dgm:cxnLst>
    <dgm:cxn modelId="{D9DF336A-8A26-4349-A03D-E95E48EBAFC8}" srcId="{58BA2571-A49D-4A94-B271-4DE711606DEC}" destId="{1CAF2F3B-37E3-4F6F-93E2-E3078976F525}" srcOrd="1" destOrd="0" parTransId="{5D7B46B9-7BB7-4C37-BCB0-662EF7B2D233}" sibTransId="{FC5026B1-EC68-4709-90A7-597344E7465E}"/>
    <dgm:cxn modelId="{479FD86C-BB27-48F1-B7E8-698A17E98FE4}" srcId="{58BA2571-A49D-4A94-B271-4DE711606DEC}" destId="{A20FE1A9-49C1-407D-8554-7DFD1845AEAD}" srcOrd="3" destOrd="0" parTransId="{856D5A67-78DB-4408-A614-349073D30EEA}" sibTransId="{1677A575-35F3-4FA2-B010-AD80C90F9C00}"/>
    <dgm:cxn modelId="{94D8BC92-E1C7-4D44-B5B7-F810A6931834}" type="presOf" srcId="{A20FE1A9-49C1-407D-8554-7DFD1845AEAD}" destId="{CF00F0BA-9DAE-47B9-AD50-B97137F6678F}" srcOrd="0" destOrd="0" presId="urn:microsoft.com/office/officeart/2005/8/layout/cycle4"/>
    <dgm:cxn modelId="{054E2CA0-C3DB-4CD5-825D-073F8AB12032}" type="presOf" srcId="{58BA2571-A49D-4A94-B271-4DE711606DEC}" destId="{47C19DE4-5DCA-437A-9ABA-E786B6290074}" srcOrd="0" destOrd="0" presId="urn:microsoft.com/office/officeart/2005/8/layout/cycle4"/>
    <dgm:cxn modelId="{00AFDBC3-C587-487F-A5C7-A17A58B27D02}" type="presOf" srcId="{C652B88D-BC32-49F7-9D73-52A70EC2D805}" destId="{C8D55C7B-DA4A-45E2-9806-4FBA1E64A4A3}" srcOrd="0" destOrd="0" presId="urn:microsoft.com/office/officeart/2005/8/layout/cycle4"/>
    <dgm:cxn modelId="{33C9CCCC-5718-4396-9341-07E116DAF702}" type="presOf" srcId="{B6A4C3E9-5BFA-4316-9C24-EF422CE12DC8}" destId="{87A22AD4-E348-4892-9A22-92328DB8E29E}" srcOrd="0" destOrd="0" presId="urn:microsoft.com/office/officeart/2005/8/layout/cycle4"/>
    <dgm:cxn modelId="{01B5FFDD-E125-45C9-86BC-B9439E9DA5E0}" srcId="{58BA2571-A49D-4A94-B271-4DE711606DEC}" destId="{B6A4C3E9-5BFA-4316-9C24-EF422CE12DC8}" srcOrd="2" destOrd="0" parTransId="{2EBC6128-916C-40A8-BD09-24D3057C9A79}" sibTransId="{BA91B221-78C2-4F8B-9418-9759E4336AD1}"/>
    <dgm:cxn modelId="{E22BE3EE-EE89-4BF4-BA25-71DAAA6C15FC}" srcId="{58BA2571-A49D-4A94-B271-4DE711606DEC}" destId="{C652B88D-BC32-49F7-9D73-52A70EC2D805}" srcOrd="0" destOrd="0" parTransId="{772BA12C-2243-4794-A3FE-9B397320E67D}" sibTransId="{0029DB6E-B7E7-4DAF-8E02-3123AA8A93AD}"/>
    <dgm:cxn modelId="{2685E4F3-0DBA-47DF-99D9-FEFD6A358E51}" type="presOf" srcId="{1CAF2F3B-37E3-4F6F-93E2-E3078976F525}" destId="{3B5D288D-A6C3-4807-B027-30A59C7324E0}" srcOrd="0" destOrd="0" presId="urn:microsoft.com/office/officeart/2005/8/layout/cycle4"/>
    <dgm:cxn modelId="{883D9C31-EC0B-43C9-B971-A2278422F060}" type="presParOf" srcId="{47C19DE4-5DCA-437A-9ABA-E786B6290074}" destId="{8D3C0D60-C619-4D56-BD4D-CA461A5D45A1}" srcOrd="0" destOrd="0" presId="urn:microsoft.com/office/officeart/2005/8/layout/cycle4"/>
    <dgm:cxn modelId="{FB8BF136-68F7-45B5-BC97-59D29F28C6AF}" type="presParOf" srcId="{8D3C0D60-C619-4D56-BD4D-CA461A5D45A1}" destId="{2B7DBA95-9F97-4FF8-BADD-312B08CD6BC7}" srcOrd="0" destOrd="0" presId="urn:microsoft.com/office/officeart/2005/8/layout/cycle4"/>
    <dgm:cxn modelId="{3CC1862B-6EFB-40ED-8CE1-FEBD5B03B5C7}" type="presParOf" srcId="{47C19DE4-5DCA-437A-9ABA-E786B6290074}" destId="{F6396026-B3C3-46A2-965A-B1029E13052B}" srcOrd="1" destOrd="0" presId="urn:microsoft.com/office/officeart/2005/8/layout/cycle4"/>
    <dgm:cxn modelId="{DC09E1AC-B65C-43A7-85C1-9219381427A7}" type="presParOf" srcId="{F6396026-B3C3-46A2-965A-B1029E13052B}" destId="{C8D55C7B-DA4A-45E2-9806-4FBA1E64A4A3}" srcOrd="0" destOrd="0" presId="urn:microsoft.com/office/officeart/2005/8/layout/cycle4"/>
    <dgm:cxn modelId="{78872DE1-77DB-4DEC-8539-62DE70CCF203}" type="presParOf" srcId="{F6396026-B3C3-46A2-965A-B1029E13052B}" destId="{3B5D288D-A6C3-4807-B027-30A59C7324E0}" srcOrd="1" destOrd="0" presId="urn:microsoft.com/office/officeart/2005/8/layout/cycle4"/>
    <dgm:cxn modelId="{C47AD9C8-6229-4C91-9D96-8AC43ECEE2EA}" type="presParOf" srcId="{F6396026-B3C3-46A2-965A-B1029E13052B}" destId="{87A22AD4-E348-4892-9A22-92328DB8E29E}" srcOrd="2" destOrd="0" presId="urn:microsoft.com/office/officeart/2005/8/layout/cycle4"/>
    <dgm:cxn modelId="{D3F15C3E-C060-4B84-B741-926512CD5201}" type="presParOf" srcId="{F6396026-B3C3-46A2-965A-B1029E13052B}" destId="{CF00F0BA-9DAE-47B9-AD50-B97137F6678F}" srcOrd="3" destOrd="0" presId="urn:microsoft.com/office/officeart/2005/8/layout/cycle4"/>
    <dgm:cxn modelId="{2AF0C90D-DA84-45A0-A8F3-E796BE3BC89A}" type="presParOf" srcId="{F6396026-B3C3-46A2-965A-B1029E13052B}" destId="{981D8B61-25A5-41A0-9952-4C448B6FDC6D}" srcOrd="4" destOrd="0" presId="urn:microsoft.com/office/officeart/2005/8/layout/cycle4"/>
    <dgm:cxn modelId="{FAEDF927-13B9-41A9-BCA1-0C31AC0BD3FF}" type="presParOf" srcId="{47C19DE4-5DCA-437A-9ABA-E786B6290074}" destId="{3CCCC9CE-1733-4B6A-A187-E918D98CECD2}" srcOrd="2" destOrd="0" presId="urn:microsoft.com/office/officeart/2005/8/layout/cycle4"/>
    <dgm:cxn modelId="{80736BA5-A858-4635-BFFC-951B2144772F}" type="presParOf" srcId="{47C19DE4-5DCA-437A-9ABA-E786B6290074}" destId="{3233FBA1-9CA1-4128-9102-89789750C1E7}" srcOrd="3" destOrd="0" presId="urn:microsoft.com/office/officeart/2005/8/layout/cycle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BA2571-A49D-4A94-B271-4DE711606DEC}" type="doc">
      <dgm:prSet loTypeId="urn:microsoft.com/office/officeart/2005/8/layout/cycle4" loCatId="cycle" qsTypeId="urn:microsoft.com/office/officeart/2005/8/quickstyle/simple1" qsCatId="simple" csTypeId="urn:microsoft.com/office/officeart/2005/8/colors/accent3_3" csCatId="accent3" phldr="1"/>
      <dgm:spPr/>
    </dgm:pt>
    <dgm:pt modelId="{1CAF2F3B-37E3-4F6F-93E2-E3078976F525}">
      <dgm:prSet phldrT="[Text]" custT="1"/>
      <dgm:spPr>
        <a:xfrm rot="5400000">
          <a:off x="1151770" y="248148"/>
          <a:ext cx="755630" cy="755630"/>
        </a:xfrm>
        <a:prstGeom prst="pieWedge">
          <a:avLst/>
        </a:prstGeom>
        <a:solidFill>
          <a:srgbClr val="F58220">
            <a:shade val="80000"/>
            <a:hueOff val="-195146"/>
            <a:satOff val="3266"/>
            <a:lumOff val="9757"/>
            <a:alphaOff val="0"/>
          </a:srgbClr>
        </a:solidFill>
        <a:ln w="25400" cap="flat" cmpd="sng" algn="ctr">
          <a:solidFill>
            <a:srgbClr val="FFFFFF">
              <a:hueOff val="0"/>
              <a:satOff val="0"/>
              <a:lumOff val="0"/>
              <a:alphaOff val="0"/>
            </a:srgbClr>
          </a:solidFill>
          <a:prstDash val="solid"/>
        </a:ln>
        <a:effectLst/>
      </dgm:spPr>
      <dgm:t>
        <a:bodyPr/>
        <a:lstStyle/>
        <a:p>
          <a:pPr>
            <a:buNone/>
          </a:pPr>
          <a:endParaRPr lang="en-US" sz="800" b="1">
            <a:solidFill>
              <a:srgbClr val="FFFFFF"/>
            </a:solidFill>
            <a:latin typeface="Arial"/>
            <a:ea typeface="+mn-ea"/>
            <a:cs typeface="+mn-cs"/>
          </a:endParaRPr>
        </a:p>
      </dgm:t>
    </dgm:pt>
    <dgm:pt modelId="{5D7B46B9-7BB7-4C37-BCB0-662EF7B2D233}" type="parTrans" cxnId="{D9DF336A-8A26-4349-A03D-E95E48EBAFC8}">
      <dgm:prSet/>
      <dgm:spPr/>
      <dgm:t>
        <a:bodyPr/>
        <a:lstStyle/>
        <a:p>
          <a:endParaRPr lang="en-US" sz="900"/>
        </a:p>
      </dgm:t>
    </dgm:pt>
    <dgm:pt modelId="{FC5026B1-EC68-4709-90A7-597344E7465E}" type="sibTrans" cxnId="{D9DF336A-8A26-4349-A03D-E95E48EBAFC8}">
      <dgm:prSet/>
      <dgm:spPr/>
      <dgm:t>
        <a:bodyPr/>
        <a:lstStyle/>
        <a:p>
          <a:endParaRPr lang="en-US" sz="900"/>
        </a:p>
      </dgm:t>
    </dgm:pt>
    <dgm:pt modelId="{B6A4C3E9-5BFA-4316-9C24-EF422CE12DC8}">
      <dgm:prSet phldrT="[Text]" custT="1"/>
      <dgm:spPr>
        <a:xfrm rot="10800000">
          <a:off x="1151770" y="1038682"/>
          <a:ext cx="755630" cy="755630"/>
        </a:xfrm>
        <a:prstGeom prst="pieWedge">
          <a:avLst/>
        </a:prstGeom>
        <a:solidFill>
          <a:srgbClr val="F58220">
            <a:shade val="80000"/>
            <a:hueOff val="-390293"/>
            <a:satOff val="6533"/>
            <a:lumOff val="19515"/>
            <a:alphaOff val="0"/>
          </a:srgbClr>
        </a:solidFill>
        <a:ln w="25400" cap="flat" cmpd="sng" algn="ctr">
          <a:solidFill>
            <a:srgbClr val="FFFFFF">
              <a:hueOff val="0"/>
              <a:satOff val="0"/>
              <a:lumOff val="0"/>
              <a:alphaOff val="0"/>
            </a:srgbClr>
          </a:solidFill>
          <a:prstDash val="solid"/>
        </a:ln>
        <a:effectLst/>
      </dgm:spPr>
      <dgm:t>
        <a:bodyPr/>
        <a:lstStyle/>
        <a:p>
          <a:pPr>
            <a:buNone/>
          </a:pPr>
          <a:endParaRPr lang="en-US" sz="800" b="1">
            <a:solidFill>
              <a:srgbClr val="FFFFFF"/>
            </a:solidFill>
            <a:latin typeface="Arial"/>
            <a:ea typeface="+mn-ea"/>
            <a:cs typeface="+mn-cs"/>
          </a:endParaRPr>
        </a:p>
      </dgm:t>
    </dgm:pt>
    <dgm:pt modelId="{2EBC6128-916C-40A8-BD09-24D3057C9A79}" type="parTrans" cxnId="{01B5FFDD-E125-45C9-86BC-B9439E9DA5E0}">
      <dgm:prSet/>
      <dgm:spPr/>
      <dgm:t>
        <a:bodyPr/>
        <a:lstStyle/>
        <a:p>
          <a:endParaRPr lang="en-US" sz="900"/>
        </a:p>
      </dgm:t>
    </dgm:pt>
    <dgm:pt modelId="{BA91B221-78C2-4F8B-9418-9759E4336AD1}" type="sibTrans" cxnId="{01B5FFDD-E125-45C9-86BC-B9439E9DA5E0}">
      <dgm:prSet/>
      <dgm:spPr/>
      <dgm:t>
        <a:bodyPr/>
        <a:lstStyle/>
        <a:p>
          <a:endParaRPr lang="en-US" sz="900"/>
        </a:p>
      </dgm:t>
    </dgm:pt>
    <dgm:pt modelId="{A20FE1A9-49C1-407D-8554-7DFD1845AEAD}">
      <dgm:prSet phldrT="[Text]" custT="1"/>
      <dgm:spPr>
        <a:xfrm rot="16200000">
          <a:off x="361236" y="1038682"/>
          <a:ext cx="755630" cy="755630"/>
        </a:xfrm>
        <a:prstGeom prst="pieWedge">
          <a:avLst/>
        </a:prstGeom>
        <a:solidFill>
          <a:srgbClr val="F58220">
            <a:shade val="80000"/>
            <a:hueOff val="-585439"/>
            <a:satOff val="9799"/>
            <a:lumOff val="29272"/>
            <a:alphaOff val="0"/>
          </a:srgbClr>
        </a:solidFill>
        <a:ln w="25400" cap="flat" cmpd="sng" algn="ctr">
          <a:solidFill>
            <a:srgbClr val="FFFFFF">
              <a:hueOff val="0"/>
              <a:satOff val="0"/>
              <a:lumOff val="0"/>
              <a:alphaOff val="0"/>
            </a:srgbClr>
          </a:solidFill>
          <a:prstDash val="solid"/>
        </a:ln>
        <a:effectLst/>
      </dgm:spPr>
      <dgm:t>
        <a:bodyPr/>
        <a:lstStyle/>
        <a:p>
          <a:pPr>
            <a:buNone/>
          </a:pPr>
          <a:endParaRPr lang="en-US" sz="800" b="1">
            <a:solidFill>
              <a:srgbClr val="FFFFFF"/>
            </a:solidFill>
            <a:latin typeface="Arial"/>
            <a:ea typeface="+mn-ea"/>
            <a:cs typeface="+mn-cs"/>
          </a:endParaRPr>
        </a:p>
      </dgm:t>
    </dgm:pt>
    <dgm:pt modelId="{1677A575-35F3-4FA2-B010-AD80C90F9C00}" type="sibTrans" cxnId="{479FD86C-BB27-48F1-B7E8-698A17E98FE4}">
      <dgm:prSet/>
      <dgm:spPr/>
      <dgm:t>
        <a:bodyPr/>
        <a:lstStyle/>
        <a:p>
          <a:endParaRPr lang="en-US" sz="900"/>
        </a:p>
      </dgm:t>
    </dgm:pt>
    <dgm:pt modelId="{856D5A67-78DB-4408-A614-349073D30EEA}" type="parTrans" cxnId="{479FD86C-BB27-48F1-B7E8-698A17E98FE4}">
      <dgm:prSet/>
      <dgm:spPr/>
      <dgm:t>
        <a:bodyPr/>
        <a:lstStyle/>
        <a:p>
          <a:endParaRPr lang="en-US" sz="900"/>
        </a:p>
      </dgm:t>
    </dgm:pt>
    <dgm:pt modelId="{C652B88D-BC32-49F7-9D73-52A70EC2D805}">
      <dgm:prSet phldrT="[Text]" custT="1"/>
      <dgm:spPr>
        <a:xfrm>
          <a:off x="361236" y="248148"/>
          <a:ext cx="755630" cy="755630"/>
        </a:xfrm>
        <a:prstGeom prst="pieWedge">
          <a:avLst/>
        </a:prstGeom>
        <a:solidFill>
          <a:srgbClr val="F58220">
            <a:shade val="8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endParaRPr lang="en-US" sz="800" b="1">
            <a:solidFill>
              <a:srgbClr val="FFFFFF"/>
            </a:solidFill>
            <a:latin typeface="Arial"/>
            <a:ea typeface="+mn-ea"/>
            <a:cs typeface="+mn-cs"/>
          </a:endParaRPr>
        </a:p>
      </dgm:t>
    </dgm:pt>
    <dgm:pt modelId="{0029DB6E-B7E7-4DAF-8E02-3123AA8A93AD}" type="sibTrans" cxnId="{E22BE3EE-EE89-4BF4-BA25-71DAAA6C15FC}">
      <dgm:prSet/>
      <dgm:spPr/>
      <dgm:t>
        <a:bodyPr/>
        <a:lstStyle/>
        <a:p>
          <a:endParaRPr lang="en-US" sz="900"/>
        </a:p>
      </dgm:t>
    </dgm:pt>
    <dgm:pt modelId="{772BA12C-2243-4794-A3FE-9B397320E67D}" type="parTrans" cxnId="{E22BE3EE-EE89-4BF4-BA25-71DAAA6C15FC}">
      <dgm:prSet/>
      <dgm:spPr/>
      <dgm:t>
        <a:bodyPr/>
        <a:lstStyle/>
        <a:p>
          <a:endParaRPr lang="en-US" sz="900"/>
        </a:p>
      </dgm:t>
    </dgm:pt>
    <dgm:pt modelId="{47C19DE4-5DCA-437A-9ABA-E786B6290074}" type="pres">
      <dgm:prSet presAssocID="{58BA2571-A49D-4A94-B271-4DE711606DEC}" presName="cycleMatrixDiagram" presStyleCnt="0">
        <dgm:presLayoutVars>
          <dgm:chMax val="1"/>
          <dgm:dir/>
          <dgm:animLvl val="lvl"/>
          <dgm:resizeHandles val="exact"/>
        </dgm:presLayoutVars>
      </dgm:prSet>
      <dgm:spPr/>
    </dgm:pt>
    <dgm:pt modelId="{8D3C0D60-C619-4D56-BD4D-CA461A5D45A1}" type="pres">
      <dgm:prSet presAssocID="{58BA2571-A49D-4A94-B271-4DE711606DEC}" presName="children" presStyleCnt="0"/>
      <dgm:spPr/>
    </dgm:pt>
    <dgm:pt modelId="{2B7DBA95-9F97-4FF8-BADD-312B08CD6BC7}" type="pres">
      <dgm:prSet presAssocID="{58BA2571-A49D-4A94-B271-4DE711606DEC}" presName="childPlaceholder" presStyleCnt="0"/>
      <dgm:spPr/>
    </dgm:pt>
    <dgm:pt modelId="{F6396026-B3C3-46A2-965A-B1029E13052B}" type="pres">
      <dgm:prSet presAssocID="{58BA2571-A49D-4A94-B271-4DE711606DEC}" presName="circle" presStyleCnt="0"/>
      <dgm:spPr/>
    </dgm:pt>
    <dgm:pt modelId="{C8D55C7B-DA4A-45E2-9806-4FBA1E64A4A3}" type="pres">
      <dgm:prSet presAssocID="{58BA2571-A49D-4A94-B271-4DE711606DEC}" presName="quadrant1" presStyleLbl="node1" presStyleIdx="0" presStyleCnt="4">
        <dgm:presLayoutVars>
          <dgm:chMax val="1"/>
          <dgm:bulletEnabled val="1"/>
        </dgm:presLayoutVars>
      </dgm:prSet>
      <dgm:spPr/>
    </dgm:pt>
    <dgm:pt modelId="{3B5D288D-A6C3-4807-B027-30A59C7324E0}" type="pres">
      <dgm:prSet presAssocID="{58BA2571-A49D-4A94-B271-4DE711606DEC}" presName="quadrant2" presStyleLbl="node1" presStyleIdx="1" presStyleCnt="4">
        <dgm:presLayoutVars>
          <dgm:chMax val="1"/>
          <dgm:bulletEnabled val="1"/>
        </dgm:presLayoutVars>
      </dgm:prSet>
      <dgm:spPr/>
    </dgm:pt>
    <dgm:pt modelId="{87A22AD4-E348-4892-9A22-92328DB8E29E}" type="pres">
      <dgm:prSet presAssocID="{58BA2571-A49D-4A94-B271-4DE711606DEC}" presName="quadrant3" presStyleLbl="node1" presStyleIdx="2" presStyleCnt="4" custScaleX="100239">
        <dgm:presLayoutVars>
          <dgm:chMax val="1"/>
          <dgm:bulletEnabled val="1"/>
        </dgm:presLayoutVars>
      </dgm:prSet>
      <dgm:spPr/>
    </dgm:pt>
    <dgm:pt modelId="{CF00F0BA-9DAE-47B9-AD50-B97137F6678F}" type="pres">
      <dgm:prSet presAssocID="{58BA2571-A49D-4A94-B271-4DE711606DEC}" presName="quadrant4" presStyleLbl="node1" presStyleIdx="3" presStyleCnt="4" custScaleX="102117">
        <dgm:presLayoutVars>
          <dgm:chMax val="1"/>
          <dgm:bulletEnabled val="1"/>
        </dgm:presLayoutVars>
      </dgm:prSet>
      <dgm:spPr/>
    </dgm:pt>
    <dgm:pt modelId="{981D8B61-25A5-41A0-9952-4C448B6FDC6D}" type="pres">
      <dgm:prSet presAssocID="{58BA2571-A49D-4A94-B271-4DE711606DEC}" presName="quadrantPlaceholder" presStyleCnt="0"/>
      <dgm:spPr/>
    </dgm:pt>
    <dgm:pt modelId="{3CCCC9CE-1733-4B6A-A187-E918D98CECD2}" type="pres">
      <dgm:prSet presAssocID="{58BA2571-A49D-4A94-B271-4DE711606DEC}" presName="center1" presStyleLbl="fgShp" presStyleIdx="0" presStyleCnt="2"/>
      <dgm:spPr>
        <a:xfrm>
          <a:off x="1003872" y="864171"/>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ln>
        <a:effectLst/>
      </dgm:spPr>
    </dgm:pt>
    <dgm:pt modelId="{3233FBA1-9CA1-4128-9102-89789750C1E7}" type="pres">
      <dgm:prSet presAssocID="{58BA2571-A49D-4A94-B271-4DE711606DEC}" presName="center2" presStyleLbl="fgShp" presStyleIdx="1" presStyleCnt="2"/>
      <dgm:spPr>
        <a:xfrm rot="10800000">
          <a:off x="1003872" y="951426"/>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ln>
        <a:effectLst/>
      </dgm:spPr>
    </dgm:pt>
  </dgm:ptLst>
  <dgm:cxnLst>
    <dgm:cxn modelId="{D9DF336A-8A26-4349-A03D-E95E48EBAFC8}" srcId="{58BA2571-A49D-4A94-B271-4DE711606DEC}" destId="{1CAF2F3B-37E3-4F6F-93E2-E3078976F525}" srcOrd="1" destOrd="0" parTransId="{5D7B46B9-7BB7-4C37-BCB0-662EF7B2D233}" sibTransId="{FC5026B1-EC68-4709-90A7-597344E7465E}"/>
    <dgm:cxn modelId="{479FD86C-BB27-48F1-B7E8-698A17E98FE4}" srcId="{58BA2571-A49D-4A94-B271-4DE711606DEC}" destId="{A20FE1A9-49C1-407D-8554-7DFD1845AEAD}" srcOrd="3" destOrd="0" parTransId="{856D5A67-78DB-4408-A614-349073D30EEA}" sibTransId="{1677A575-35F3-4FA2-B010-AD80C90F9C00}"/>
    <dgm:cxn modelId="{94D8BC92-E1C7-4D44-B5B7-F810A6931834}" type="presOf" srcId="{A20FE1A9-49C1-407D-8554-7DFD1845AEAD}" destId="{CF00F0BA-9DAE-47B9-AD50-B97137F6678F}" srcOrd="0" destOrd="0" presId="urn:microsoft.com/office/officeart/2005/8/layout/cycle4"/>
    <dgm:cxn modelId="{054E2CA0-C3DB-4CD5-825D-073F8AB12032}" type="presOf" srcId="{58BA2571-A49D-4A94-B271-4DE711606DEC}" destId="{47C19DE4-5DCA-437A-9ABA-E786B6290074}" srcOrd="0" destOrd="0" presId="urn:microsoft.com/office/officeart/2005/8/layout/cycle4"/>
    <dgm:cxn modelId="{00AFDBC3-C587-487F-A5C7-A17A58B27D02}" type="presOf" srcId="{C652B88D-BC32-49F7-9D73-52A70EC2D805}" destId="{C8D55C7B-DA4A-45E2-9806-4FBA1E64A4A3}" srcOrd="0" destOrd="0" presId="urn:microsoft.com/office/officeart/2005/8/layout/cycle4"/>
    <dgm:cxn modelId="{33C9CCCC-5718-4396-9341-07E116DAF702}" type="presOf" srcId="{B6A4C3E9-5BFA-4316-9C24-EF422CE12DC8}" destId="{87A22AD4-E348-4892-9A22-92328DB8E29E}" srcOrd="0" destOrd="0" presId="urn:microsoft.com/office/officeart/2005/8/layout/cycle4"/>
    <dgm:cxn modelId="{01B5FFDD-E125-45C9-86BC-B9439E9DA5E0}" srcId="{58BA2571-A49D-4A94-B271-4DE711606DEC}" destId="{B6A4C3E9-5BFA-4316-9C24-EF422CE12DC8}" srcOrd="2" destOrd="0" parTransId="{2EBC6128-916C-40A8-BD09-24D3057C9A79}" sibTransId="{BA91B221-78C2-4F8B-9418-9759E4336AD1}"/>
    <dgm:cxn modelId="{E22BE3EE-EE89-4BF4-BA25-71DAAA6C15FC}" srcId="{58BA2571-A49D-4A94-B271-4DE711606DEC}" destId="{C652B88D-BC32-49F7-9D73-52A70EC2D805}" srcOrd="0" destOrd="0" parTransId="{772BA12C-2243-4794-A3FE-9B397320E67D}" sibTransId="{0029DB6E-B7E7-4DAF-8E02-3123AA8A93AD}"/>
    <dgm:cxn modelId="{2685E4F3-0DBA-47DF-99D9-FEFD6A358E51}" type="presOf" srcId="{1CAF2F3B-37E3-4F6F-93E2-E3078976F525}" destId="{3B5D288D-A6C3-4807-B027-30A59C7324E0}" srcOrd="0" destOrd="0" presId="urn:microsoft.com/office/officeart/2005/8/layout/cycle4"/>
    <dgm:cxn modelId="{883D9C31-EC0B-43C9-B971-A2278422F060}" type="presParOf" srcId="{47C19DE4-5DCA-437A-9ABA-E786B6290074}" destId="{8D3C0D60-C619-4D56-BD4D-CA461A5D45A1}" srcOrd="0" destOrd="0" presId="urn:microsoft.com/office/officeart/2005/8/layout/cycle4"/>
    <dgm:cxn modelId="{FB8BF136-68F7-45B5-BC97-59D29F28C6AF}" type="presParOf" srcId="{8D3C0D60-C619-4D56-BD4D-CA461A5D45A1}" destId="{2B7DBA95-9F97-4FF8-BADD-312B08CD6BC7}" srcOrd="0" destOrd="0" presId="urn:microsoft.com/office/officeart/2005/8/layout/cycle4"/>
    <dgm:cxn modelId="{3CC1862B-6EFB-40ED-8CE1-FEBD5B03B5C7}" type="presParOf" srcId="{47C19DE4-5DCA-437A-9ABA-E786B6290074}" destId="{F6396026-B3C3-46A2-965A-B1029E13052B}" srcOrd="1" destOrd="0" presId="urn:microsoft.com/office/officeart/2005/8/layout/cycle4"/>
    <dgm:cxn modelId="{DC09E1AC-B65C-43A7-85C1-9219381427A7}" type="presParOf" srcId="{F6396026-B3C3-46A2-965A-B1029E13052B}" destId="{C8D55C7B-DA4A-45E2-9806-4FBA1E64A4A3}" srcOrd="0" destOrd="0" presId="urn:microsoft.com/office/officeart/2005/8/layout/cycle4"/>
    <dgm:cxn modelId="{78872DE1-77DB-4DEC-8539-62DE70CCF203}" type="presParOf" srcId="{F6396026-B3C3-46A2-965A-B1029E13052B}" destId="{3B5D288D-A6C3-4807-B027-30A59C7324E0}" srcOrd="1" destOrd="0" presId="urn:microsoft.com/office/officeart/2005/8/layout/cycle4"/>
    <dgm:cxn modelId="{C47AD9C8-6229-4C91-9D96-8AC43ECEE2EA}" type="presParOf" srcId="{F6396026-B3C3-46A2-965A-B1029E13052B}" destId="{87A22AD4-E348-4892-9A22-92328DB8E29E}" srcOrd="2" destOrd="0" presId="urn:microsoft.com/office/officeart/2005/8/layout/cycle4"/>
    <dgm:cxn modelId="{D3F15C3E-C060-4B84-B741-926512CD5201}" type="presParOf" srcId="{F6396026-B3C3-46A2-965A-B1029E13052B}" destId="{CF00F0BA-9DAE-47B9-AD50-B97137F6678F}" srcOrd="3" destOrd="0" presId="urn:microsoft.com/office/officeart/2005/8/layout/cycle4"/>
    <dgm:cxn modelId="{2AF0C90D-DA84-45A0-A8F3-E796BE3BC89A}" type="presParOf" srcId="{F6396026-B3C3-46A2-965A-B1029E13052B}" destId="{981D8B61-25A5-41A0-9952-4C448B6FDC6D}" srcOrd="4" destOrd="0" presId="urn:microsoft.com/office/officeart/2005/8/layout/cycle4"/>
    <dgm:cxn modelId="{FAEDF927-13B9-41A9-BCA1-0C31AC0BD3FF}" type="presParOf" srcId="{47C19DE4-5DCA-437A-9ABA-E786B6290074}" destId="{3CCCC9CE-1733-4B6A-A187-E918D98CECD2}" srcOrd="2" destOrd="0" presId="urn:microsoft.com/office/officeart/2005/8/layout/cycle4"/>
    <dgm:cxn modelId="{80736BA5-A858-4635-BFFC-951B2144772F}" type="presParOf" srcId="{47C19DE4-5DCA-437A-9ABA-E786B6290074}" destId="{3233FBA1-9CA1-4128-9102-89789750C1E7}" srcOrd="3" destOrd="0" presId="urn:microsoft.com/office/officeart/2005/8/layout/cycle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BA2571-A49D-4A94-B271-4DE711606DEC}" type="doc">
      <dgm:prSet loTypeId="urn:microsoft.com/office/officeart/2005/8/layout/cycle4" loCatId="cycle" qsTypeId="urn:microsoft.com/office/officeart/2005/8/quickstyle/simple1" qsCatId="simple" csTypeId="urn:microsoft.com/office/officeart/2005/8/colors/accent3_3" csCatId="accent3" phldr="1"/>
      <dgm:spPr/>
    </dgm:pt>
    <dgm:pt modelId="{C652B88D-BC32-49F7-9D73-52A70EC2D805}">
      <dgm:prSet phldrT="[Text]" custT="1"/>
      <dgm:spPr/>
      <dgm:t>
        <a:bodyPr/>
        <a:lstStyle/>
        <a:p>
          <a:r>
            <a:rPr lang="en-US" sz="1000" b="1"/>
            <a:t>What</a:t>
          </a:r>
        </a:p>
      </dgm:t>
    </dgm:pt>
    <dgm:pt modelId="{772BA12C-2243-4794-A3FE-9B397320E67D}" type="parTrans" cxnId="{E22BE3EE-EE89-4BF4-BA25-71DAAA6C15FC}">
      <dgm:prSet/>
      <dgm:spPr/>
      <dgm:t>
        <a:bodyPr/>
        <a:lstStyle/>
        <a:p>
          <a:endParaRPr lang="en-US" sz="900"/>
        </a:p>
      </dgm:t>
    </dgm:pt>
    <dgm:pt modelId="{0029DB6E-B7E7-4DAF-8E02-3123AA8A93AD}" type="sibTrans" cxnId="{E22BE3EE-EE89-4BF4-BA25-71DAAA6C15FC}">
      <dgm:prSet/>
      <dgm:spPr/>
      <dgm:t>
        <a:bodyPr/>
        <a:lstStyle/>
        <a:p>
          <a:endParaRPr lang="en-US" sz="900"/>
        </a:p>
      </dgm:t>
    </dgm:pt>
    <dgm:pt modelId="{1CAF2F3B-37E3-4F6F-93E2-E3078976F525}">
      <dgm:prSet phldrT="[Text]" custT="1"/>
      <dgm:spPr/>
      <dgm:t>
        <a:bodyPr/>
        <a:lstStyle/>
        <a:p>
          <a:r>
            <a:rPr lang="en-US" sz="1000" b="1"/>
            <a:t>Why</a:t>
          </a:r>
        </a:p>
      </dgm:t>
    </dgm:pt>
    <dgm:pt modelId="{5D7B46B9-7BB7-4C37-BCB0-662EF7B2D233}" type="parTrans" cxnId="{D9DF336A-8A26-4349-A03D-E95E48EBAFC8}">
      <dgm:prSet/>
      <dgm:spPr/>
      <dgm:t>
        <a:bodyPr/>
        <a:lstStyle/>
        <a:p>
          <a:endParaRPr lang="en-US" sz="900"/>
        </a:p>
      </dgm:t>
    </dgm:pt>
    <dgm:pt modelId="{FC5026B1-EC68-4709-90A7-597344E7465E}" type="sibTrans" cxnId="{D9DF336A-8A26-4349-A03D-E95E48EBAFC8}">
      <dgm:prSet/>
      <dgm:spPr/>
      <dgm:t>
        <a:bodyPr/>
        <a:lstStyle/>
        <a:p>
          <a:endParaRPr lang="en-US" sz="900"/>
        </a:p>
      </dgm:t>
    </dgm:pt>
    <dgm:pt modelId="{B6A4C3E9-5BFA-4316-9C24-EF422CE12DC8}">
      <dgm:prSet phldrT="[Text]" custT="1"/>
      <dgm:spPr/>
      <dgm:t>
        <a:bodyPr/>
        <a:lstStyle/>
        <a:p>
          <a:r>
            <a:rPr lang="en-US" sz="1100" b="1"/>
            <a:t>How</a:t>
          </a:r>
        </a:p>
      </dgm:t>
    </dgm:pt>
    <dgm:pt modelId="{2EBC6128-916C-40A8-BD09-24D3057C9A79}" type="parTrans" cxnId="{01B5FFDD-E125-45C9-86BC-B9439E9DA5E0}">
      <dgm:prSet/>
      <dgm:spPr/>
      <dgm:t>
        <a:bodyPr/>
        <a:lstStyle/>
        <a:p>
          <a:endParaRPr lang="en-US" sz="900"/>
        </a:p>
      </dgm:t>
    </dgm:pt>
    <dgm:pt modelId="{BA91B221-78C2-4F8B-9418-9759E4336AD1}" type="sibTrans" cxnId="{01B5FFDD-E125-45C9-86BC-B9439E9DA5E0}">
      <dgm:prSet/>
      <dgm:spPr/>
      <dgm:t>
        <a:bodyPr/>
        <a:lstStyle/>
        <a:p>
          <a:endParaRPr lang="en-US" sz="900"/>
        </a:p>
      </dgm:t>
    </dgm:pt>
    <dgm:pt modelId="{A20FE1A9-49C1-407D-8554-7DFD1845AEAD}">
      <dgm:prSet phldrT="[Text]" custT="1"/>
      <dgm:spPr/>
      <dgm:t>
        <a:bodyPr/>
        <a:lstStyle/>
        <a:p>
          <a:r>
            <a:rPr lang="en-US" sz="1000" b="1"/>
            <a:t>Test Plan</a:t>
          </a:r>
        </a:p>
      </dgm:t>
    </dgm:pt>
    <dgm:pt modelId="{1677A575-35F3-4FA2-B010-AD80C90F9C00}" type="sibTrans" cxnId="{479FD86C-BB27-48F1-B7E8-698A17E98FE4}">
      <dgm:prSet/>
      <dgm:spPr/>
      <dgm:t>
        <a:bodyPr/>
        <a:lstStyle/>
        <a:p>
          <a:endParaRPr lang="en-US" sz="900"/>
        </a:p>
      </dgm:t>
    </dgm:pt>
    <dgm:pt modelId="{856D5A67-78DB-4408-A614-349073D30EEA}" type="parTrans" cxnId="{479FD86C-BB27-48F1-B7E8-698A17E98FE4}">
      <dgm:prSet/>
      <dgm:spPr/>
      <dgm:t>
        <a:bodyPr/>
        <a:lstStyle/>
        <a:p>
          <a:endParaRPr lang="en-US" sz="900"/>
        </a:p>
      </dgm:t>
    </dgm:pt>
    <dgm:pt modelId="{47C19DE4-5DCA-437A-9ABA-E786B6290074}" type="pres">
      <dgm:prSet presAssocID="{58BA2571-A49D-4A94-B271-4DE711606DEC}" presName="cycleMatrixDiagram" presStyleCnt="0">
        <dgm:presLayoutVars>
          <dgm:chMax val="1"/>
          <dgm:dir/>
          <dgm:animLvl val="lvl"/>
          <dgm:resizeHandles val="exact"/>
        </dgm:presLayoutVars>
      </dgm:prSet>
      <dgm:spPr/>
    </dgm:pt>
    <dgm:pt modelId="{8D3C0D60-C619-4D56-BD4D-CA461A5D45A1}" type="pres">
      <dgm:prSet presAssocID="{58BA2571-A49D-4A94-B271-4DE711606DEC}" presName="children" presStyleCnt="0"/>
      <dgm:spPr/>
    </dgm:pt>
    <dgm:pt modelId="{2B7DBA95-9F97-4FF8-BADD-312B08CD6BC7}" type="pres">
      <dgm:prSet presAssocID="{58BA2571-A49D-4A94-B271-4DE711606DEC}" presName="childPlaceholder" presStyleCnt="0"/>
      <dgm:spPr/>
    </dgm:pt>
    <dgm:pt modelId="{F6396026-B3C3-46A2-965A-B1029E13052B}" type="pres">
      <dgm:prSet presAssocID="{58BA2571-A49D-4A94-B271-4DE711606DEC}" presName="circle" presStyleCnt="0"/>
      <dgm:spPr/>
    </dgm:pt>
    <dgm:pt modelId="{C8D55C7B-DA4A-45E2-9806-4FBA1E64A4A3}" type="pres">
      <dgm:prSet presAssocID="{58BA2571-A49D-4A94-B271-4DE711606DEC}" presName="quadrant1" presStyleLbl="node1" presStyleIdx="0" presStyleCnt="4">
        <dgm:presLayoutVars>
          <dgm:chMax val="1"/>
          <dgm:bulletEnabled val="1"/>
        </dgm:presLayoutVars>
      </dgm:prSet>
      <dgm:spPr/>
    </dgm:pt>
    <dgm:pt modelId="{3B5D288D-A6C3-4807-B027-30A59C7324E0}" type="pres">
      <dgm:prSet presAssocID="{58BA2571-A49D-4A94-B271-4DE711606DEC}" presName="quadrant2" presStyleLbl="node1" presStyleIdx="1" presStyleCnt="4">
        <dgm:presLayoutVars>
          <dgm:chMax val="1"/>
          <dgm:bulletEnabled val="1"/>
        </dgm:presLayoutVars>
      </dgm:prSet>
      <dgm:spPr/>
    </dgm:pt>
    <dgm:pt modelId="{87A22AD4-E348-4892-9A22-92328DB8E29E}" type="pres">
      <dgm:prSet presAssocID="{58BA2571-A49D-4A94-B271-4DE711606DEC}" presName="quadrant3" presStyleLbl="node1" presStyleIdx="2" presStyleCnt="4">
        <dgm:presLayoutVars>
          <dgm:chMax val="1"/>
          <dgm:bulletEnabled val="1"/>
        </dgm:presLayoutVars>
      </dgm:prSet>
      <dgm:spPr/>
    </dgm:pt>
    <dgm:pt modelId="{CF00F0BA-9DAE-47B9-AD50-B97137F6678F}" type="pres">
      <dgm:prSet presAssocID="{58BA2571-A49D-4A94-B271-4DE711606DEC}" presName="quadrant4" presStyleLbl="node1" presStyleIdx="3" presStyleCnt="4">
        <dgm:presLayoutVars>
          <dgm:chMax val="1"/>
          <dgm:bulletEnabled val="1"/>
        </dgm:presLayoutVars>
      </dgm:prSet>
      <dgm:spPr/>
    </dgm:pt>
    <dgm:pt modelId="{981D8B61-25A5-41A0-9952-4C448B6FDC6D}" type="pres">
      <dgm:prSet presAssocID="{58BA2571-A49D-4A94-B271-4DE711606DEC}" presName="quadrantPlaceholder" presStyleCnt="0"/>
      <dgm:spPr/>
    </dgm:pt>
    <dgm:pt modelId="{3CCCC9CE-1733-4B6A-A187-E918D98CECD2}" type="pres">
      <dgm:prSet presAssocID="{58BA2571-A49D-4A94-B271-4DE711606DEC}" presName="center1" presStyleLbl="fgShp" presStyleIdx="0" presStyleCnt="2"/>
      <dgm:spPr/>
    </dgm:pt>
    <dgm:pt modelId="{3233FBA1-9CA1-4128-9102-89789750C1E7}" type="pres">
      <dgm:prSet presAssocID="{58BA2571-A49D-4A94-B271-4DE711606DEC}" presName="center2" presStyleLbl="fgShp" presStyleIdx="1" presStyleCnt="2"/>
      <dgm:spPr/>
    </dgm:pt>
  </dgm:ptLst>
  <dgm:cxnLst>
    <dgm:cxn modelId="{D9DF336A-8A26-4349-A03D-E95E48EBAFC8}" srcId="{58BA2571-A49D-4A94-B271-4DE711606DEC}" destId="{1CAF2F3B-37E3-4F6F-93E2-E3078976F525}" srcOrd="1" destOrd="0" parTransId="{5D7B46B9-7BB7-4C37-BCB0-662EF7B2D233}" sibTransId="{FC5026B1-EC68-4709-90A7-597344E7465E}"/>
    <dgm:cxn modelId="{479FD86C-BB27-48F1-B7E8-698A17E98FE4}" srcId="{58BA2571-A49D-4A94-B271-4DE711606DEC}" destId="{A20FE1A9-49C1-407D-8554-7DFD1845AEAD}" srcOrd="3" destOrd="0" parTransId="{856D5A67-78DB-4408-A614-349073D30EEA}" sibTransId="{1677A575-35F3-4FA2-B010-AD80C90F9C00}"/>
    <dgm:cxn modelId="{94D8BC92-E1C7-4D44-B5B7-F810A6931834}" type="presOf" srcId="{A20FE1A9-49C1-407D-8554-7DFD1845AEAD}" destId="{CF00F0BA-9DAE-47B9-AD50-B97137F6678F}" srcOrd="0" destOrd="0" presId="urn:microsoft.com/office/officeart/2005/8/layout/cycle4"/>
    <dgm:cxn modelId="{054E2CA0-C3DB-4CD5-825D-073F8AB12032}" type="presOf" srcId="{58BA2571-A49D-4A94-B271-4DE711606DEC}" destId="{47C19DE4-5DCA-437A-9ABA-E786B6290074}" srcOrd="0" destOrd="0" presId="urn:microsoft.com/office/officeart/2005/8/layout/cycle4"/>
    <dgm:cxn modelId="{00AFDBC3-C587-487F-A5C7-A17A58B27D02}" type="presOf" srcId="{C652B88D-BC32-49F7-9D73-52A70EC2D805}" destId="{C8D55C7B-DA4A-45E2-9806-4FBA1E64A4A3}" srcOrd="0" destOrd="0" presId="urn:microsoft.com/office/officeart/2005/8/layout/cycle4"/>
    <dgm:cxn modelId="{33C9CCCC-5718-4396-9341-07E116DAF702}" type="presOf" srcId="{B6A4C3E9-5BFA-4316-9C24-EF422CE12DC8}" destId="{87A22AD4-E348-4892-9A22-92328DB8E29E}" srcOrd="0" destOrd="0" presId="urn:microsoft.com/office/officeart/2005/8/layout/cycle4"/>
    <dgm:cxn modelId="{01B5FFDD-E125-45C9-86BC-B9439E9DA5E0}" srcId="{58BA2571-A49D-4A94-B271-4DE711606DEC}" destId="{B6A4C3E9-5BFA-4316-9C24-EF422CE12DC8}" srcOrd="2" destOrd="0" parTransId="{2EBC6128-916C-40A8-BD09-24D3057C9A79}" sibTransId="{BA91B221-78C2-4F8B-9418-9759E4336AD1}"/>
    <dgm:cxn modelId="{E22BE3EE-EE89-4BF4-BA25-71DAAA6C15FC}" srcId="{58BA2571-A49D-4A94-B271-4DE711606DEC}" destId="{C652B88D-BC32-49F7-9D73-52A70EC2D805}" srcOrd="0" destOrd="0" parTransId="{772BA12C-2243-4794-A3FE-9B397320E67D}" sibTransId="{0029DB6E-B7E7-4DAF-8E02-3123AA8A93AD}"/>
    <dgm:cxn modelId="{2685E4F3-0DBA-47DF-99D9-FEFD6A358E51}" type="presOf" srcId="{1CAF2F3B-37E3-4F6F-93E2-E3078976F525}" destId="{3B5D288D-A6C3-4807-B027-30A59C7324E0}" srcOrd="0" destOrd="0" presId="urn:microsoft.com/office/officeart/2005/8/layout/cycle4"/>
    <dgm:cxn modelId="{883D9C31-EC0B-43C9-B971-A2278422F060}" type="presParOf" srcId="{47C19DE4-5DCA-437A-9ABA-E786B6290074}" destId="{8D3C0D60-C619-4D56-BD4D-CA461A5D45A1}" srcOrd="0" destOrd="0" presId="urn:microsoft.com/office/officeart/2005/8/layout/cycle4"/>
    <dgm:cxn modelId="{FB8BF136-68F7-45B5-BC97-59D29F28C6AF}" type="presParOf" srcId="{8D3C0D60-C619-4D56-BD4D-CA461A5D45A1}" destId="{2B7DBA95-9F97-4FF8-BADD-312B08CD6BC7}" srcOrd="0" destOrd="0" presId="urn:microsoft.com/office/officeart/2005/8/layout/cycle4"/>
    <dgm:cxn modelId="{3CC1862B-6EFB-40ED-8CE1-FEBD5B03B5C7}" type="presParOf" srcId="{47C19DE4-5DCA-437A-9ABA-E786B6290074}" destId="{F6396026-B3C3-46A2-965A-B1029E13052B}" srcOrd="1" destOrd="0" presId="urn:microsoft.com/office/officeart/2005/8/layout/cycle4"/>
    <dgm:cxn modelId="{DC09E1AC-B65C-43A7-85C1-9219381427A7}" type="presParOf" srcId="{F6396026-B3C3-46A2-965A-B1029E13052B}" destId="{C8D55C7B-DA4A-45E2-9806-4FBA1E64A4A3}" srcOrd="0" destOrd="0" presId="urn:microsoft.com/office/officeart/2005/8/layout/cycle4"/>
    <dgm:cxn modelId="{78872DE1-77DB-4DEC-8539-62DE70CCF203}" type="presParOf" srcId="{F6396026-B3C3-46A2-965A-B1029E13052B}" destId="{3B5D288D-A6C3-4807-B027-30A59C7324E0}" srcOrd="1" destOrd="0" presId="urn:microsoft.com/office/officeart/2005/8/layout/cycle4"/>
    <dgm:cxn modelId="{C47AD9C8-6229-4C91-9D96-8AC43ECEE2EA}" type="presParOf" srcId="{F6396026-B3C3-46A2-965A-B1029E13052B}" destId="{87A22AD4-E348-4892-9A22-92328DB8E29E}" srcOrd="2" destOrd="0" presId="urn:microsoft.com/office/officeart/2005/8/layout/cycle4"/>
    <dgm:cxn modelId="{D3F15C3E-C060-4B84-B741-926512CD5201}" type="presParOf" srcId="{F6396026-B3C3-46A2-965A-B1029E13052B}" destId="{CF00F0BA-9DAE-47B9-AD50-B97137F6678F}" srcOrd="3" destOrd="0" presId="urn:microsoft.com/office/officeart/2005/8/layout/cycle4"/>
    <dgm:cxn modelId="{2AF0C90D-DA84-45A0-A8F3-E796BE3BC89A}" type="presParOf" srcId="{F6396026-B3C3-46A2-965A-B1029E13052B}" destId="{981D8B61-25A5-41A0-9952-4C448B6FDC6D}" srcOrd="4" destOrd="0" presId="urn:microsoft.com/office/officeart/2005/8/layout/cycle4"/>
    <dgm:cxn modelId="{FAEDF927-13B9-41A9-BCA1-0C31AC0BD3FF}" type="presParOf" srcId="{47C19DE4-5DCA-437A-9ABA-E786B6290074}" destId="{3CCCC9CE-1733-4B6A-A187-E918D98CECD2}" srcOrd="2" destOrd="0" presId="urn:microsoft.com/office/officeart/2005/8/layout/cycle4"/>
    <dgm:cxn modelId="{80736BA5-A858-4635-BFFC-951B2144772F}" type="presParOf" srcId="{47C19DE4-5DCA-437A-9ABA-E786B6290074}" destId="{3233FBA1-9CA1-4128-9102-89789750C1E7}" srcOrd="3" destOrd="0" presId="urn:microsoft.com/office/officeart/2005/8/layout/cycle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BA2571-A49D-4A94-B271-4DE711606DEC}" type="doc">
      <dgm:prSet loTypeId="urn:microsoft.com/office/officeart/2005/8/layout/cycle4" loCatId="cycle" qsTypeId="urn:microsoft.com/office/officeart/2005/8/quickstyle/simple1" qsCatId="simple" csTypeId="urn:microsoft.com/office/officeart/2005/8/colors/accent3_3" csCatId="accent3" phldr="1"/>
      <dgm:spPr/>
    </dgm:pt>
    <dgm:pt modelId="{1CAF2F3B-37E3-4F6F-93E2-E3078976F525}">
      <dgm:prSet phldrT="[Text]" custT="1"/>
      <dgm:spPr>
        <a:xfrm rot="5400000">
          <a:off x="1151770" y="248148"/>
          <a:ext cx="755630" cy="755630"/>
        </a:xfrm>
        <a:prstGeom prst="pieWedge">
          <a:avLst/>
        </a:prstGeom>
        <a:solidFill>
          <a:srgbClr val="F58220">
            <a:shade val="80000"/>
            <a:hueOff val="-195146"/>
            <a:satOff val="3266"/>
            <a:lumOff val="9757"/>
            <a:alphaOff val="0"/>
          </a:srgbClr>
        </a:solidFill>
        <a:ln w="25400" cap="flat" cmpd="sng" algn="ctr">
          <a:solidFill>
            <a:srgbClr val="FFFFFF">
              <a:hueOff val="0"/>
              <a:satOff val="0"/>
              <a:lumOff val="0"/>
              <a:alphaOff val="0"/>
            </a:srgbClr>
          </a:solidFill>
          <a:prstDash val="solid"/>
        </a:ln>
        <a:effectLst/>
      </dgm:spPr>
      <dgm:t>
        <a:bodyPr/>
        <a:lstStyle/>
        <a:p>
          <a:pPr>
            <a:buNone/>
          </a:pPr>
          <a:endParaRPr lang="en-US" sz="800" b="1">
            <a:solidFill>
              <a:srgbClr val="FFFFFF"/>
            </a:solidFill>
            <a:latin typeface="Arial"/>
            <a:ea typeface="+mn-ea"/>
            <a:cs typeface="+mn-cs"/>
          </a:endParaRPr>
        </a:p>
      </dgm:t>
    </dgm:pt>
    <dgm:pt modelId="{5D7B46B9-7BB7-4C37-BCB0-662EF7B2D233}" type="parTrans" cxnId="{D9DF336A-8A26-4349-A03D-E95E48EBAFC8}">
      <dgm:prSet/>
      <dgm:spPr/>
      <dgm:t>
        <a:bodyPr/>
        <a:lstStyle/>
        <a:p>
          <a:endParaRPr lang="en-US" sz="900"/>
        </a:p>
      </dgm:t>
    </dgm:pt>
    <dgm:pt modelId="{FC5026B1-EC68-4709-90A7-597344E7465E}" type="sibTrans" cxnId="{D9DF336A-8A26-4349-A03D-E95E48EBAFC8}">
      <dgm:prSet/>
      <dgm:spPr/>
      <dgm:t>
        <a:bodyPr/>
        <a:lstStyle/>
        <a:p>
          <a:endParaRPr lang="en-US" sz="900"/>
        </a:p>
      </dgm:t>
    </dgm:pt>
    <dgm:pt modelId="{B6A4C3E9-5BFA-4316-9C24-EF422CE12DC8}">
      <dgm:prSet phldrT="[Text]" custT="1"/>
      <dgm:spPr>
        <a:xfrm rot="10800000">
          <a:off x="1151770" y="1038682"/>
          <a:ext cx="755630" cy="755630"/>
        </a:xfrm>
        <a:prstGeom prst="pieWedge">
          <a:avLst/>
        </a:prstGeom>
        <a:solidFill>
          <a:srgbClr val="F58220">
            <a:shade val="80000"/>
            <a:hueOff val="-390293"/>
            <a:satOff val="6533"/>
            <a:lumOff val="19515"/>
            <a:alphaOff val="0"/>
          </a:srgbClr>
        </a:solidFill>
        <a:ln w="25400" cap="flat" cmpd="sng" algn="ctr">
          <a:solidFill>
            <a:srgbClr val="FFFFFF">
              <a:hueOff val="0"/>
              <a:satOff val="0"/>
              <a:lumOff val="0"/>
              <a:alphaOff val="0"/>
            </a:srgbClr>
          </a:solidFill>
          <a:prstDash val="solid"/>
        </a:ln>
        <a:effectLst/>
      </dgm:spPr>
      <dgm:t>
        <a:bodyPr/>
        <a:lstStyle/>
        <a:p>
          <a:pPr>
            <a:buNone/>
          </a:pPr>
          <a:endParaRPr lang="en-US" sz="800" b="1">
            <a:solidFill>
              <a:srgbClr val="FFFFFF"/>
            </a:solidFill>
            <a:latin typeface="Arial"/>
            <a:ea typeface="+mn-ea"/>
            <a:cs typeface="+mn-cs"/>
          </a:endParaRPr>
        </a:p>
      </dgm:t>
    </dgm:pt>
    <dgm:pt modelId="{2EBC6128-916C-40A8-BD09-24D3057C9A79}" type="parTrans" cxnId="{01B5FFDD-E125-45C9-86BC-B9439E9DA5E0}">
      <dgm:prSet/>
      <dgm:spPr/>
      <dgm:t>
        <a:bodyPr/>
        <a:lstStyle/>
        <a:p>
          <a:endParaRPr lang="en-US" sz="900"/>
        </a:p>
      </dgm:t>
    </dgm:pt>
    <dgm:pt modelId="{BA91B221-78C2-4F8B-9418-9759E4336AD1}" type="sibTrans" cxnId="{01B5FFDD-E125-45C9-86BC-B9439E9DA5E0}">
      <dgm:prSet/>
      <dgm:spPr/>
      <dgm:t>
        <a:bodyPr/>
        <a:lstStyle/>
        <a:p>
          <a:endParaRPr lang="en-US" sz="900"/>
        </a:p>
      </dgm:t>
    </dgm:pt>
    <dgm:pt modelId="{A20FE1A9-49C1-407D-8554-7DFD1845AEAD}">
      <dgm:prSet phldrT="[Text]" custT="1"/>
      <dgm:spPr>
        <a:xfrm rot="16200000">
          <a:off x="361236" y="1038682"/>
          <a:ext cx="755630" cy="755630"/>
        </a:xfrm>
        <a:prstGeom prst="pieWedge">
          <a:avLst/>
        </a:prstGeom>
        <a:solidFill>
          <a:srgbClr val="F58220">
            <a:shade val="80000"/>
            <a:hueOff val="-585439"/>
            <a:satOff val="9799"/>
            <a:lumOff val="29272"/>
            <a:alphaOff val="0"/>
          </a:srgbClr>
        </a:solidFill>
        <a:ln w="25400" cap="flat" cmpd="sng" algn="ctr">
          <a:solidFill>
            <a:srgbClr val="FFFFFF">
              <a:hueOff val="0"/>
              <a:satOff val="0"/>
              <a:lumOff val="0"/>
              <a:alphaOff val="0"/>
            </a:srgbClr>
          </a:solidFill>
          <a:prstDash val="solid"/>
        </a:ln>
        <a:effectLst/>
      </dgm:spPr>
      <dgm:t>
        <a:bodyPr/>
        <a:lstStyle/>
        <a:p>
          <a:pPr>
            <a:buNone/>
          </a:pPr>
          <a:endParaRPr lang="en-US" sz="800" b="1">
            <a:solidFill>
              <a:srgbClr val="FFFFFF"/>
            </a:solidFill>
            <a:latin typeface="Arial"/>
            <a:ea typeface="+mn-ea"/>
            <a:cs typeface="+mn-cs"/>
          </a:endParaRPr>
        </a:p>
      </dgm:t>
    </dgm:pt>
    <dgm:pt modelId="{1677A575-35F3-4FA2-B010-AD80C90F9C00}" type="sibTrans" cxnId="{479FD86C-BB27-48F1-B7E8-698A17E98FE4}">
      <dgm:prSet/>
      <dgm:spPr/>
      <dgm:t>
        <a:bodyPr/>
        <a:lstStyle/>
        <a:p>
          <a:endParaRPr lang="en-US" sz="900"/>
        </a:p>
      </dgm:t>
    </dgm:pt>
    <dgm:pt modelId="{856D5A67-78DB-4408-A614-349073D30EEA}" type="parTrans" cxnId="{479FD86C-BB27-48F1-B7E8-698A17E98FE4}">
      <dgm:prSet/>
      <dgm:spPr/>
      <dgm:t>
        <a:bodyPr/>
        <a:lstStyle/>
        <a:p>
          <a:endParaRPr lang="en-US" sz="900"/>
        </a:p>
      </dgm:t>
    </dgm:pt>
    <dgm:pt modelId="{C652B88D-BC32-49F7-9D73-52A70EC2D805}">
      <dgm:prSet phldrT="[Text]" custT="1"/>
      <dgm:spPr>
        <a:xfrm>
          <a:off x="361236" y="248148"/>
          <a:ext cx="755630" cy="755630"/>
        </a:xfrm>
        <a:prstGeom prst="pieWedge">
          <a:avLst/>
        </a:prstGeom>
        <a:solidFill>
          <a:srgbClr val="F58220">
            <a:shade val="8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endParaRPr lang="en-US" sz="800" b="1">
            <a:solidFill>
              <a:srgbClr val="FFFFFF"/>
            </a:solidFill>
            <a:latin typeface="Arial"/>
            <a:ea typeface="+mn-ea"/>
            <a:cs typeface="+mn-cs"/>
          </a:endParaRPr>
        </a:p>
      </dgm:t>
    </dgm:pt>
    <dgm:pt modelId="{0029DB6E-B7E7-4DAF-8E02-3123AA8A93AD}" type="sibTrans" cxnId="{E22BE3EE-EE89-4BF4-BA25-71DAAA6C15FC}">
      <dgm:prSet/>
      <dgm:spPr/>
      <dgm:t>
        <a:bodyPr/>
        <a:lstStyle/>
        <a:p>
          <a:endParaRPr lang="en-US" sz="900"/>
        </a:p>
      </dgm:t>
    </dgm:pt>
    <dgm:pt modelId="{772BA12C-2243-4794-A3FE-9B397320E67D}" type="parTrans" cxnId="{E22BE3EE-EE89-4BF4-BA25-71DAAA6C15FC}">
      <dgm:prSet/>
      <dgm:spPr/>
      <dgm:t>
        <a:bodyPr/>
        <a:lstStyle/>
        <a:p>
          <a:endParaRPr lang="en-US" sz="900"/>
        </a:p>
      </dgm:t>
    </dgm:pt>
    <dgm:pt modelId="{47C19DE4-5DCA-437A-9ABA-E786B6290074}" type="pres">
      <dgm:prSet presAssocID="{58BA2571-A49D-4A94-B271-4DE711606DEC}" presName="cycleMatrixDiagram" presStyleCnt="0">
        <dgm:presLayoutVars>
          <dgm:chMax val="1"/>
          <dgm:dir/>
          <dgm:animLvl val="lvl"/>
          <dgm:resizeHandles val="exact"/>
        </dgm:presLayoutVars>
      </dgm:prSet>
      <dgm:spPr/>
    </dgm:pt>
    <dgm:pt modelId="{8D3C0D60-C619-4D56-BD4D-CA461A5D45A1}" type="pres">
      <dgm:prSet presAssocID="{58BA2571-A49D-4A94-B271-4DE711606DEC}" presName="children" presStyleCnt="0"/>
      <dgm:spPr/>
    </dgm:pt>
    <dgm:pt modelId="{2B7DBA95-9F97-4FF8-BADD-312B08CD6BC7}" type="pres">
      <dgm:prSet presAssocID="{58BA2571-A49D-4A94-B271-4DE711606DEC}" presName="childPlaceholder" presStyleCnt="0"/>
      <dgm:spPr/>
    </dgm:pt>
    <dgm:pt modelId="{F6396026-B3C3-46A2-965A-B1029E13052B}" type="pres">
      <dgm:prSet presAssocID="{58BA2571-A49D-4A94-B271-4DE711606DEC}" presName="circle" presStyleCnt="0"/>
      <dgm:spPr/>
    </dgm:pt>
    <dgm:pt modelId="{C8D55C7B-DA4A-45E2-9806-4FBA1E64A4A3}" type="pres">
      <dgm:prSet presAssocID="{58BA2571-A49D-4A94-B271-4DE711606DEC}" presName="quadrant1" presStyleLbl="node1" presStyleIdx="0" presStyleCnt="4">
        <dgm:presLayoutVars>
          <dgm:chMax val="1"/>
          <dgm:bulletEnabled val="1"/>
        </dgm:presLayoutVars>
      </dgm:prSet>
      <dgm:spPr/>
    </dgm:pt>
    <dgm:pt modelId="{3B5D288D-A6C3-4807-B027-30A59C7324E0}" type="pres">
      <dgm:prSet presAssocID="{58BA2571-A49D-4A94-B271-4DE711606DEC}" presName="quadrant2" presStyleLbl="node1" presStyleIdx="1" presStyleCnt="4">
        <dgm:presLayoutVars>
          <dgm:chMax val="1"/>
          <dgm:bulletEnabled val="1"/>
        </dgm:presLayoutVars>
      </dgm:prSet>
      <dgm:spPr/>
    </dgm:pt>
    <dgm:pt modelId="{87A22AD4-E348-4892-9A22-92328DB8E29E}" type="pres">
      <dgm:prSet presAssocID="{58BA2571-A49D-4A94-B271-4DE711606DEC}" presName="quadrant3" presStyleLbl="node1" presStyleIdx="2" presStyleCnt="4" custScaleX="100239">
        <dgm:presLayoutVars>
          <dgm:chMax val="1"/>
          <dgm:bulletEnabled val="1"/>
        </dgm:presLayoutVars>
      </dgm:prSet>
      <dgm:spPr/>
    </dgm:pt>
    <dgm:pt modelId="{CF00F0BA-9DAE-47B9-AD50-B97137F6678F}" type="pres">
      <dgm:prSet presAssocID="{58BA2571-A49D-4A94-B271-4DE711606DEC}" presName="quadrant4" presStyleLbl="node1" presStyleIdx="3" presStyleCnt="4" custScaleX="103615">
        <dgm:presLayoutVars>
          <dgm:chMax val="1"/>
          <dgm:bulletEnabled val="1"/>
        </dgm:presLayoutVars>
      </dgm:prSet>
      <dgm:spPr/>
    </dgm:pt>
    <dgm:pt modelId="{981D8B61-25A5-41A0-9952-4C448B6FDC6D}" type="pres">
      <dgm:prSet presAssocID="{58BA2571-A49D-4A94-B271-4DE711606DEC}" presName="quadrantPlaceholder" presStyleCnt="0"/>
      <dgm:spPr/>
    </dgm:pt>
    <dgm:pt modelId="{3CCCC9CE-1733-4B6A-A187-E918D98CECD2}" type="pres">
      <dgm:prSet presAssocID="{58BA2571-A49D-4A94-B271-4DE711606DEC}" presName="center1" presStyleLbl="fgShp" presStyleIdx="0" presStyleCnt="2"/>
      <dgm:spPr>
        <a:xfrm>
          <a:off x="1003872" y="864171"/>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ln>
        <a:effectLst/>
      </dgm:spPr>
    </dgm:pt>
    <dgm:pt modelId="{3233FBA1-9CA1-4128-9102-89789750C1E7}" type="pres">
      <dgm:prSet presAssocID="{58BA2571-A49D-4A94-B271-4DE711606DEC}" presName="center2" presStyleLbl="fgShp" presStyleIdx="1" presStyleCnt="2"/>
      <dgm:spPr>
        <a:xfrm rot="10800000">
          <a:off x="1003872" y="951426"/>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ln>
        <a:effectLst/>
      </dgm:spPr>
    </dgm:pt>
  </dgm:ptLst>
  <dgm:cxnLst>
    <dgm:cxn modelId="{D9DF336A-8A26-4349-A03D-E95E48EBAFC8}" srcId="{58BA2571-A49D-4A94-B271-4DE711606DEC}" destId="{1CAF2F3B-37E3-4F6F-93E2-E3078976F525}" srcOrd="1" destOrd="0" parTransId="{5D7B46B9-7BB7-4C37-BCB0-662EF7B2D233}" sibTransId="{FC5026B1-EC68-4709-90A7-597344E7465E}"/>
    <dgm:cxn modelId="{479FD86C-BB27-48F1-B7E8-698A17E98FE4}" srcId="{58BA2571-A49D-4A94-B271-4DE711606DEC}" destId="{A20FE1A9-49C1-407D-8554-7DFD1845AEAD}" srcOrd="3" destOrd="0" parTransId="{856D5A67-78DB-4408-A614-349073D30EEA}" sibTransId="{1677A575-35F3-4FA2-B010-AD80C90F9C00}"/>
    <dgm:cxn modelId="{94D8BC92-E1C7-4D44-B5B7-F810A6931834}" type="presOf" srcId="{A20FE1A9-49C1-407D-8554-7DFD1845AEAD}" destId="{CF00F0BA-9DAE-47B9-AD50-B97137F6678F}" srcOrd="0" destOrd="0" presId="urn:microsoft.com/office/officeart/2005/8/layout/cycle4"/>
    <dgm:cxn modelId="{054E2CA0-C3DB-4CD5-825D-073F8AB12032}" type="presOf" srcId="{58BA2571-A49D-4A94-B271-4DE711606DEC}" destId="{47C19DE4-5DCA-437A-9ABA-E786B6290074}" srcOrd="0" destOrd="0" presId="urn:microsoft.com/office/officeart/2005/8/layout/cycle4"/>
    <dgm:cxn modelId="{00AFDBC3-C587-487F-A5C7-A17A58B27D02}" type="presOf" srcId="{C652B88D-BC32-49F7-9D73-52A70EC2D805}" destId="{C8D55C7B-DA4A-45E2-9806-4FBA1E64A4A3}" srcOrd="0" destOrd="0" presId="urn:microsoft.com/office/officeart/2005/8/layout/cycle4"/>
    <dgm:cxn modelId="{33C9CCCC-5718-4396-9341-07E116DAF702}" type="presOf" srcId="{B6A4C3E9-5BFA-4316-9C24-EF422CE12DC8}" destId="{87A22AD4-E348-4892-9A22-92328DB8E29E}" srcOrd="0" destOrd="0" presId="urn:microsoft.com/office/officeart/2005/8/layout/cycle4"/>
    <dgm:cxn modelId="{01B5FFDD-E125-45C9-86BC-B9439E9DA5E0}" srcId="{58BA2571-A49D-4A94-B271-4DE711606DEC}" destId="{B6A4C3E9-5BFA-4316-9C24-EF422CE12DC8}" srcOrd="2" destOrd="0" parTransId="{2EBC6128-916C-40A8-BD09-24D3057C9A79}" sibTransId="{BA91B221-78C2-4F8B-9418-9759E4336AD1}"/>
    <dgm:cxn modelId="{E22BE3EE-EE89-4BF4-BA25-71DAAA6C15FC}" srcId="{58BA2571-A49D-4A94-B271-4DE711606DEC}" destId="{C652B88D-BC32-49F7-9D73-52A70EC2D805}" srcOrd="0" destOrd="0" parTransId="{772BA12C-2243-4794-A3FE-9B397320E67D}" sibTransId="{0029DB6E-B7E7-4DAF-8E02-3123AA8A93AD}"/>
    <dgm:cxn modelId="{2685E4F3-0DBA-47DF-99D9-FEFD6A358E51}" type="presOf" srcId="{1CAF2F3B-37E3-4F6F-93E2-E3078976F525}" destId="{3B5D288D-A6C3-4807-B027-30A59C7324E0}" srcOrd="0" destOrd="0" presId="urn:microsoft.com/office/officeart/2005/8/layout/cycle4"/>
    <dgm:cxn modelId="{883D9C31-EC0B-43C9-B971-A2278422F060}" type="presParOf" srcId="{47C19DE4-5DCA-437A-9ABA-E786B6290074}" destId="{8D3C0D60-C619-4D56-BD4D-CA461A5D45A1}" srcOrd="0" destOrd="0" presId="urn:microsoft.com/office/officeart/2005/8/layout/cycle4"/>
    <dgm:cxn modelId="{FB8BF136-68F7-45B5-BC97-59D29F28C6AF}" type="presParOf" srcId="{8D3C0D60-C619-4D56-BD4D-CA461A5D45A1}" destId="{2B7DBA95-9F97-4FF8-BADD-312B08CD6BC7}" srcOrd="0" destOrd="0" presId="urn:microsoft.com/office/officeart/2005/8/layout/cycle4"/>
    <dgm:cxn modelId="{3CC1862B-6EFB-40ED-8CE1-FEBD5B03B5C7}" type="presParOf" srcId="{47C19DE4-5DCA-437A-9ABA-E786B6290074}" destId="{F6396026-B3C3-46A2-965A-B1029E13052B}" srcOrd="1" destOrd="0" presId="urn:microsoft.com/office/officeart/2005/8/layout/cycle4"/>
    <dgm:cxn modelId="{DC09E1AC-B65C-43A7-85C1-9219381427A7}" type="presParOf" srcId="{F6396026-B3C3-46A2-965A-B1029E13052B}" destId="{C8D55C7B-DA4A-45E2-9806-4FBA1E64A4A3}" srcOrd="0" destOrd="0" presId="urn:microsoft.com/office/officeart/2005/8/layout/cycle4"/>
    <dgm:cxn modelId="{78872DE1-77DB-4DEC-8539-62DE70CCF203}" type="presParOf" srcId="{F6396026-B3C3-46A2-965A-B1029E13052B}" destId="{3B5D288D-A6C3-4807-B027-30A59C7324E0}" srcOrd="1" destOrd="0" presId="urn:microsoft.com/office/officeart/2005/8/layout/cycle4"/>
    <dgm:cxn modelId="{C47AD9C8-6229-4C91-9D96-8AC43ECEE2EA}" type="presParOf" srcId="{F6396026-B3C3-46A2-965A-B1029E13052B}" destId="{87A22AD4-E348-4892-9A22-92328DB8E29E}" srcOrd="2" destOrd="0" presId="urn:microsoft.com/office/officeart/2005/8/layout/cycle4"/>
    <dgm:cxn modelId="{D3F15C3E-C060-4B84-B741-926512CD5201}" type="presParOf" srcId="{F6396026-B3C3-46A2-965A-B1029E13052B}" destId="{CF00F0BA-9DAE-47B9-AD50-B97137F6678F}" srcOrd="3" destOrd="0" presId="urn:microsoft.com/office/officeart/2005/8/layout/cycle4"/>
    <dgm:cxn modelId="{2AF0C90D-DA84-45A0-A8F3-E796BE3BC89A}" type="presParOf" srcId="{F6396026-B3C3-46A2-965A-B1029E13052B}" destId="{981D8B61-25A5-41A0-9952-4C448B6FDC6D}" srcOrd="4" destOrd="0" presId="urn:microsoft.com/office/officeart/2005/8/layout/cycle4"/>
    <dgm:cxn modelId="{FAEDF927-13B9-41A9-BCA1-0C31AC0BD3FF}" type="presParOf" srcId="{47C19DE4-5DCA-437A-9ABA-E786B6290074}" destId="{3CCCC9CE-1733-4B6A-A187-E918D98CECD2}" srcOrd="2" destOrd="0" presId="urn:microsoft.com/office/officeart/2005/8/layout/cycle4"/>
    <dgm:cxn modelId="{80736BA5-A858-4635-BFFC-951B2144772F}" type="presParOf" srcId="{47C19DE4-5DCA-437A-9ABA-E786B6290074}" destId="{3233FBA1-9CA1-4128-9102-89789750C1E7}" srcOrd="3" destOrd="0" presId="urn:microsoft.com/office/officeart/2005/8/layout/cycle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BA2571-A49D-4A94-B271-4DE711606DEC}" type="doc">
      <dgm:prSet loTypeId="urn:microsoft.com/office/officeart/2005/8/layout/cycle4" loCatId="cycle" qsTypeId="urn:microsoft.com/office/officeart/2005/8/quickstyle/simple1" qsCatId="simple" csTypeId="urn:microsoft.com/office/officeart/2005/8/colors/accent3_3" csCatId="accent3" phldr="1"/>
      <dgm:spPr/>
    </dgm:pt>
    <dgm:pt modelId="{C652B88D-BC32-49F7-9D73-52A70EC2D805}">
      <dgm:prSet phldrT="[Text]" custT="1"/>
      <dgm:spPr/>
      <dgm:t>
        <a:bodyPr/>
        <a:lstStyle/>
        <a:p>
          <a:r>
            <a:rPr lang="en-US" sz="1000" b="1"/>
            <a:t>What</a:t>
          </a:r>
        </a:p>
      </dgm:t>
    </dgm:pt>
    <dgm:pt modelId="{772BA12C-2243-4794-A3FE-9B397320E67D}" type="parTrans" cxnId="{E22BE3EE-EE89-4BF4-BA25-71DAAA6C15FC}">
      <dgm:prSet/>
      <dgm:spPr/>
      <dgm:t>
        <a:bodyPr/>
        <a:lstStyle/>
        <a:p>
          <a:endParaRPr lang="en-US" sz="900"/>
        </a:p>
      </dgm:t>
    </dgm:pt>
    <dgm:pt modelId="{0029DB6E-B7E7-4DAF-8E02-3123AA8A93AD}" type="sibTrans" cxnId="{E22BE3EE-EE89-4BF4-BA25-71DAAA6C15FC}">
      <dgm:prSet/>
      <dgm:spPr/>
      <dgm:t>
        <a:bodyPr/>
        <a:lstStyle/>
        <a:p>
          <a:endParaRPr lang="en-US" sz="900"/>
        </a:p>
      </dgm:t>
    </dgm:pt>
    <dgm:pt modelId="{1CAF2F3B-37E3-4F6F-93E2-E3078976F525}">
      <dgm:prSet phldrT="[Text]" custT="1"/>
      <dgm:spPr/>
      <dgm:t>
        <a:bodyPr/>
        <a:lstStyle/>
        <a:p>
          <a:r>
            <a:rPr lang="en-US" sz="1000" b="1"/>
            <a:t>Why</a:t>
          </a:r>
        </a:p>
      </dgm:t>
    </dgm:pt>
    <dgm:pt modelId="{5D7B46B9-7BB7-4C37-BCB0-662EF7B2D233}" type="parTrans" cxnId="{D9DF336A-8A26-4349-A03D-E95E48EBAFC8}">
      <dgm:prSet/>
      <dgm:spPr/>
      <dgm:t>
        <a:bodyPr/>
        <a:lstStyle/>
        <a:p>
          <a:endParaRPr lang="en-US" sz="900"/>
        </a:p>
      </dgm:t>
    </dgm:pt>
    <dgm:pt modelId="{FC5026B1-EC68-4709-90A7-597344E7465E}" type="sibTrans" cxnId="{D9DF336A-8A26-4349-A03D-E95E48EBAFC8}">
      <dgm:prSet/>
      <dgm:spPr/>
      <dgm:t>
        <a:bodyPr/>
        <a:lstStyle/>
        <a:p>
          <a:endParaRPr lang="en-US" sz="900"/>
        </a:p>
      </dgm:t>
    </dgm:pt>
    <dgm:pt modelId="{B6A4C3E9-5BFA-4316-9C24-EF422CE12DC8}">
      <dgm:prSet phldrT="[Text]" custT="1"/>
      <dgm:spPr/>
      <dgm:t>
        <a:bodyPr/>
        <a:lstStyle/>
        <a:p>
          <a:r>
            <a:rPr lang="en-US" sz="1100" b="1"/>
            <a:t>How</a:t>
          </a:r>
        </a:p>
      </dgm:t>
    </dgm:pt>
    <dgm:pt modelId="{2EBC6128-916C-40A8-BD09-24D3057C9A79}" type="parTrans" cxnId="{01B5FFDD-E125-45C9-86BC-B9439E9DA5E0}">
      <dgm:prSet/>
      <dgm:spPr/>
      <dgm:t>
        <a:bodyPr/>
        <a:lstStyle/>
        <a:p>
          <a:endParaRPr lang="en-US" sz="900"/>
        </a:p>
      </dgm:t>
    </dgm:pt>
    <dgm:pt modelId="{BA91B221-78C2-4F8B-9418-9759E4336AD1}" type="sibTrans" cxnId="{01B5FFDD-E125-45C9-86BC-B9439E9DA5E0}">
      <dgm:prSet/>
      <dgm:spPr/>
      <dgm:t>
        <a:bodyPr/>
        <a:lstStyle/>
        <a:p>
          <a:endParaRPr lang="en-US" sz="900"/>
        </a:p>
      </dgm:t>
    </dgm:pt>
    <dgm:pt modelId="{A20FE1A9-49C1-407D-8554-7DFD1845AEAD}">
      <dgm:prSet phldrT="[Text]" custT="1"/>
      <dgm:spPr/>
      <dgm:t>
        <a:bodyPr/>
        <a:lstStyle/>
        <a:p>
          <a:r>
            <a:rPr lang="en-US" sz="1000" b="1"/>
            <a:t>Test Plan</a:t>
          </a:r>
        </a:p>
      </dgm:t>
    </dgm:pt>
    <dgm:pt modelId="{1677A575-35F3-4FA2-B010-AD80C90F9C00}" type="sibTrans" cxnId="{479FD86C-BB27-48F1-B7E8-698A17E98FE4}">
      <dgm:prSet/>
      <dgm:spPr/>
      <dgm:t>
        <a:bodyPr/>
        <a:lstStyle/>
        <a:p>
          <a:endParaRPr lang="en-US" sz="900"/>
        </a:p>
      </dgm:t>
    </dgm:pt>
    <dgm:pt modelId="{856D5A67-78DB-4408-A614-349073D30EEA}" type="parTrans" cxnId="{479FD86C-BB27-48F1-B7E8-698A17E98FE4}">
      <dgm:prSet/>
      <dgm:spPr/>
      <dgm:t>
        <a:bodyPr/>
        <a:lstStyle/>
        <a:p>
          <a:endParaRPr lang="en-US" sz="900"/>
        </a:p>
      </dgm:t>
    </dgm:pt>
    <dgm:pt modelId="{47C19DE4-5DCA-437A-9ABA-E786B6290074}" type="pres">
      <dgm:prSet presAssocID="{58BA2571-A49D-4A94-B271-4DE711606DEC}" presName="cycleMatrixDiagram" presStyleCnt="0">
        <dgm:presLayoutVars>
          <dgm:chMax val="1"/>
          <dgm:dir/>
          <dgm:animLvl val="lvl"/>
          <dgm:resizeHandles val="exact"/>
        </dgm:presLayoutVars>
      </dgm:prSet>
      <dgm:spPr/>
    </dgm:pt>
    <dgm:pt modelId="{8D3C0D60-C619-4D56-BD4D-CA461A5D45A1}" type="pres">
      <dgm:prSet presAssocID="{58BA2571-A49D-4A94-B271-4DE711606DEC}" presName="children" presStyleCnt="0"/>
      <dgm:spPr/>
    </dgm:pt>
    <dgm:pt modelId="{2B7DBA95-9F97-4FF8-BADD-312B08CD6BC7}" type="pres">
      <dgm:prSet presAssocID="{58BA2571-A49D-4A94-B271-4DE711606DEC}" presName="childPlaceholder" presStyleCnt="0"/>
      <dgm:spPr/>
    </dgm:pt>
    <dgm:pt modelId="{F6396026-B3C3-46A2-965A-B1029E13052B}" type="pres">
      <dgm:prSet presAssocID="{58BA2571-A49D-4A94-B271-4DE711606DEC}" presName="circle" presStyleCnt="0"/>
      <dgm:spPr/>
    </dgm:pt>
    <dgm:pt modelId="{C8D55C7B-DA4A-45E2-9806-4FBA1E64A4A3}" type="pres">
      <dgm:prSet presAssocID="{58BA2571-A49D-4A94-B271-4DE711606DEC}" presName="quadrant1" presStyleLbl="node1" presStyleIdx="0" presStyleCnt="4">
        <dgm:presLayoutVars>
          <dgm:chMax val="1"/>
          <dgm:bulletEnabled val="1"/>
        </dgm:presLayoutVars>
      </dgm:prSet>
      <dgm:spPr/>
    </dgm:pt>
    <dgm:pt modelId="{3B5D288D-A6C3-4807-B027-30A59C7324E0}" type="pres">
      <dgm:prSet presAssocID="{58BA2571-A49D-4A94-B271-4DE711606DEC}" presName="quadrant2" presStyleLbl="node1" presStyleIdx="1" presStyleCnt="4">
        <dgm:presLayoutVars>
          <dgm:chMax val="1"/>
          <dgm:bulletEnabled val="1"/>
        </dgm:presLayoutVars>
      </dgm:prSet>
      <dgm:spPr/>
    </dgm:pt>
    <dgm:pt modelId="{87A22AD4-E348-4892-9A22-92328DB8E29E}" type="pres">
      <dgm:prSet presAssocID="{58BA2571-A49D-4A94-B271-4DE711606DEC}" presName="quadrant3" presStyleLbl="node1" presStyleIdx="2" presStyleCnt="4">
        <dgm:presLayoutVars>
          <dgm:chMax val="1"/>
          <dgm:bulletEnabled val="1"/>
        </dgm:presLayoutVars>
      </dgm:prSet>
      <dgm:spPr/>
    </dgm:pt>
    <dgm:pt modelId="{CF00F0BA-9DAE-47B9-AD50-B97137F6678F}" type="pres">
      <dgm:prSet presAssocID="{58BA2571-A49D-4A94-B271-4DE711606DEC}" presName="quadrant4" presStyleLbl="node1" presStyleIdx="3" presStyleCnt="4">
        <dgm:presLayoutVars>
          <dgm:chMax val="1"/>
          <dgm:bulletEnabled val="1"/>
        </dgm:presLayoutVars>
      </dgm:prSet>
      <dgm:spPr/>
    </dgm:pt>
    <dgm:pt modelId="{981D8B61-25A5-41A0-9952-4C448B6FDC6D}" type="pres">
      <dgm:prSet presAssocID="{58BA2571-A49D-4A94-B271-4DE711606DEC}" presName="quadrantPlaceholder" presStyleCnt="0"/>
      <dgm:spPr/>
    </dgm:pt>
    <dgm:pt modelId="{3CCCC9CE-1733-4B6A-A187-E918D98CECD2}" type="pres">
      <dgm:prSet presAssocID="{58BA2571-A49D-4A94-B271-4DE711606DEC}" presName="center1" presStyleLbl="fgShp" presStyleIdx="0" presStyleCnt="2"/>
      <dgm:spPr/>
    </dgm:pt>
    <dgm:pt modelId="{3233FBA1-9CA1-4128-9102-89789750C1E7}" type="pres">
      <dgm:prSet presAssocID="{58BA2571-A49D-4A94-B271-4DE711606DEC}" presName="center2" presStyleLbl="fgShp" presStyleIdx="1" presStyleCnt="2"/>
      <dgm:spPr/>
    </dgm:pt>
  </dgm:ptLst>
  <dgm:cxnLst>
    <dgm:cxn modelId="{D9DF336A-8A26-4349-A03D-E95E48EBAFC8}" srcId="{58BA2571-A49D-4A94-B271-4DE711606DEC}" destId="{1CAF2F3B-37E3-4F6F-93E2-E3078976F525}" srcOrd="1" destOrd="0" parTransId="{5D7B46B9-7BB7-4C37-BCB0-662EF7B2D233}" sibTransId="{FC5026B1-EC68-4709-90A7-597344E7465E}"/>
    <dgm:cxn modelId="{479FD86C-BB27-48F1-B7E8-698A17E98FE4}" srcId="{58BA2571-A49D-4A94-B271-4DE711606DEC}" destId="{A20FE1A9-49C1-407D-8554-7DFD1845AEAD}" srcOrd="3" destOrd="0" parTransId="{856D5A67-78DB-4408-A614-349073D30EEA}" sibTransId="{1677A575-35F3-4FA2-B010-AD80C90F9C00}"/>
    <dgm:cxn modelId="{94D8BC92-E1C7-4D44-B5B7-F810A6931834}" type="presOf" srcId="{A20FE1A9-49C1-407D-8554-7DFD1845AEAD}" destId="{CF00F0BA-9DAE-47B9-AD50-B97137F6678F}" srcOrd="0" destOrd="0" presId="urn:microsoft.com/office/officeart/2005/8/layout/cycle4"/>
    <dgm:cxn modelId="{054E2CA0-C3DB-4CD5-825D-073F8AB12032}" type="presOf" srcId="{58BA2571-A49D-4A94-B271-4DE711606DEC}" destId="{47C19DE4-5DCA-437A-9ABA-E786B6290074}" srcOrd="0" destOrd="0" presId="urn:microsoft.com/office/officeart/2005/8/layout/cycle4"/>
    <dgm:cxn modelId="{00AFDBC3-C587-487F-A5C7-A17A58B27D02}" type="presOf" srcId="{C652B88D-BC32-49F7-9D73-52A70EC2D805}" destId="{C8D55C7B-DA4A-45E2-9806-4FBA1E64A4A3}" srcOrd="0" destOrd="0" presId="urn:microsoft.com/office/officeart/2005/8/layout/cycle4"/>
    <dgm:cxn modelId="{33C9CCCC-5718-4396-9341-07E116DAF702}" type="presOf" srcId="{B6A4C3E9-5BFA-4316-9C24-EF422CE12DC8}" destId="{87A22AD4-E348-4892-9A22-92328DB8E29E}" srcOrd="0" destOrd="0" presId="urn:microsoft.com/office/officeart/2005/8/layout/cycle4"/>
    <dgm:cxn modelId="{01B5FFDD-E125-45C9-86BC-B9439E9DA5E0}" srcId="{58BA2571-A49D-4A94-B271-4DE711606DEC}" destId="{B6A4C3E9-5BFA-4316-9C24-EF422CE12DC8}" srcOrd="2" destOrd="0" parTransId="{2EBC6128-916C-40A8-BD09-24D3057C9A79}" sibTransId="{BA91B221-78C2-4F8B-9418-9759E4336AD1}"/>
    <dgm:cxn modelId="{E22BE3EE-EE89-4BF4-BA25-71DAAA6C15FC}" srcId="{58BA2571-A49D-4A94-B271-4DE711606DEC}" destId="{C652B88D-BC32-49F7-9D73-52A70EC2D805}" srcOrd="0" destOrd="0" parTransId="{772BA12C-2243-4794-A3FE-9B397320E67D}" sibTransId="{0029DB6E-B7E7-4DAF-8E02-3123AA8A93AD}"/>
    <dgm:cxn modelId="{2685E4F3-0DBA-47DF-99D9-FEFD6A358E51}" type="presOf" srcId="{1CAF2F3B-37E3-4F6F-93E2-E3078976F525}" destId="{3B5D288D-A6C3-4807-B027-30A59C7324E0}" srcOrd="0" destOrd="0" presId="urn:microsoft.com/office/officeart/2005/8/layout/cycle4"/>
    <dgm:cxn modelId="{883D9C31-EC0B-43C9-B971-A2278422F060}" type="presParOf" srcId="{47C19DE4-5DCA-437A-9ABA-E786B6290074}" destId="{8D3C0D60-C619-4D56-BD4D-CA461A5D45A1}" srcOrd="0" destOrd="0" presId="urn:microsoft.com/office/officeart/2005/8/layout/cycle4"/>
    <dgm:cxn modelId="{FB8BF136-68F7-45B5-BC97-59D29F28C6AF}" type="presParOf" srcId="{8D3C0D60-C619-4D56-BD4D-CA461A5D45A1}" destId="{2B7DBA95-9F97-4FF8-BADD-312B08CD6BC7}" srcOrd="0" destOrd="0" presId="urn:microsoft.com/office/officeart/2005/8/layout/cycle4"/>
    <dgm:cxn modelId="{3CC1862B-6EFB-40ED-8CE1-FEBD5B03B5C7}" type="presParOf" srcId="{47C19DE4-5DCA-437A-9ABA-E786B6290074}" destId="{F6396026-B3C3-46A2-965A-B1029E13052B}" srcOrd="1" destOrd="0" presId="urn:microsoft.com/office/officeart/2005/8/layout/cycle4"/>
    <dgm:cxn modelId="{DC09E1AC-B65C-43A7-85C1-9219381427A7}" type="presParOf" srcId="{F6396026-B3C3-46A2-965A-B1029E13052B}" destId="{C8D55C7B-DA4A-45E2-9806-4FBA1E64A4A3}" srcOrd="0" destOrd="0" presId="urn:microsoft.com/office/officeart/2005/8/layout/cycle4"/>
    <dgm:cxn modelId="{78872DE1-77DB-4DEC-8539-62DE70CCF203}" type="presParOf" srcId="{F6396026-B3C3-46A2-965A-B1029E13052B}" destId="{3B5D288D-A6C3-4807-B027-30A59C7324E0}" srcOrd="1" destOrd="0" presId="urn:microsoft.com/office/officeart/2005/8/layout/cycle4"/>
    <dgm:cxn modelId="{C47AD9C8-6229-4C91-9D96-8AC43ECEE2EA}" type="presParOf" srcId="{F6396026-B3C3-46A2-965A-B1029E13052B}" destId="{87A22AD4-E348-4892-9A22-92328DB8E29E}" srcOrd="2" destOrd="0" presId="urn:microsoft.com/office/officeart/2005/8/layout/cycle4"/>
    <dgm:cxn modelId="{D3F15C3E-C060-4B84-B741-926512CD5201}" type="presParOf" srcId="{F6396026-B3C3-46A2-965A-B1029E13052B}" destId="{CF00F0BA-9DAE-47B9-AD50-B97137F6678F}" srcOrd="3" destOrd="0" presId="urn:microsoft.com/office/officeart/2005/8/layout/cycle4"/>
    <dgm:cxn modelId="{2AF0C90D-DA84-45A0-A8F3-E796BE3BC89A}" type="presParOf" srcId="{F6396026-B3C3-46A2-965A-B1029E13052B}" destId="{981D8B61-25A5-41A0-9952-4C448B6FDC6D}" srcOrd="4" destOrd="0" presId="urn:microsoft.com/office/officeart/2005/8/layout/cycle4"/>
    <dgm:cxn modelId="{FAEDF927-13B9-41A9-BCA1-0C31AC0BD3FF}" type="presParOf" srcId="{47C19DE4-5DCA-437A-9ABA-E786B6290074}" destId="{3CCCC9CE-1733-4B6A-A187-E918D98CECD2}" srcOrd="2" destOrd="0" presId="urn:microsoft.com/office/officeart/2005/8/layout/cycle4"/>
    <dgm:cxn modelId="{80736BA5-A858-4635-BFFC-951B2144772F}" type="presParOf" srcId="{47C19DE4-5DCA-437A-9ABA-E786B6290074}" destId="{3233FBA1-9CA1-4128-9102-89789750C1E7}"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8BA2571-A49D-4A94-B271-4DE711606DEC}" type="doc">
      <dgm:prSet loTypeId="urn:microsoft.com/office/officeart/2005/8/layout/cycle4" loCatId="cycle" qsTypeId="urn:microsoft.com/office/officeart/2005/8/quickstyle/simple1" qsCatId="simple" csTypeId="urn:microsoft.com/office/officeart/2005/8/colors/accent3_3" csCatId="accent3" phldr="1"/>
      <dgm:spPr/>
    </dgm:pt>
    <dgm:pt modelId="{1CAF2F3B-37E3-4F6F-93E2-E3078976F525}">
      <dgm:prSet phldrT="[Text]" custT="1"/>
      <dgm:spPr>
        <a:xfrm rot="5400000">
          <a:off x="1151770" y="248148"/>
          <a:ext cx="755630" cy="755630"/>
        </a:xfrm>
        <a:prstGeom prst="pieWedge">
          <a:avLst/>
        </a:prstGeom>
        <a:solidFill>
          <a:srgbClr val="F58220">
            <a:shade val="80000"/>
            <a:hueOff val="-195146"/>
            <a:satOff val="3266"/>
            <a:lumOff val="9757"/>
            <a:alphaOff val="0"/>
          </a:srgbClr>
        </a:solidFill>
        <a:ln w="25400" cap="flat" cmpd="sng" algn="ctr">
          <a:solidFill>
            <a:srgbClr val="FFFFFF">
              <a:hueOff val="0"/>
              <a:satOff val="0"/>
              <a:lumOff val="0"/>
              <a:alphaOff val="0"/>
            </a:srgbClr>
          </a:solidFill>
          <a:prstDash val="solid"/>
        </a:ln>
        <a:effectLst/>
      </dgm:spPr>
      <dgm:t>
        <a:bodyPr/>
        <a:lstStyle/>
        <a:p>
          <a:pPr>
            <a:buNone/>
          </a:pPr>
          <a:endParaRPr lang="en-US" sz="800" b="1">
            <a:solidFill>
              <a:srgbClr val="FFFFFF"/>
            </a:solidFill>
            <a:latin typeface="Arial"/>
            <a:ea typeface="+mn-ea"/>
            <a:cs typeface="+mn-cs"/>
          </a:endParaRPr>
        </a:p>
      </dgm:t>
    </dgm:pt>
    <dgm:pt modelId="{5D7B46B9-7BB7-4C37-BCB0-662EF7B2D233}" type="parTrans" cxnId="{D9DF336A-8A26-4349-A03D-E95E48EBAFC8}">
      <dgm:prSet/>
      <dgm:spPr/>
      <dgm:t>
        <a:bodyPr/>
        <a:lstStyle/>
        <a:p>
          <a:endParaRPr lang="en-US" sz="900"/>
        </a:p>
      </dgm:t>
    </dgm:pt>
    <dgm:pt modelId="{FC5026B1-EC68-4709-90A7-597344E7465E}" type="sibTrans" cxnId="{D9DF336A-8A26-4349-A03D-E95E48EBAFC8}">
      <dgm:prSet/>
      <dgm:spPr/>
      <dgm:t>
        <a:bodyPr/>
        <a:lstStyle/>
        <a:p>
          <a:endParaRPr lang="en-US" sz="900"/>
        </a:p>
      </dgm:t>
    </dgm:pt>
    <dgm:pt modelId="{B6A4C3E9-5BFA-4316-9C24-EF422CE12DC8}">
      <dgm:prSet phldrT="[Text]" custT="1"/>
      <dgm:spPr>
        <a:xfrm rot="10800000">
          <a:off x="1151770" y="1038682"/>
          <a:ext cx="755630" cy="755630"/>
        </a:xfrm>
        <a:prstGeom prst="pieWedge">
          <a:avLst/>
        </a:prstGeom>
        <a:solidFill>
          <a:srgbClr val="F58220">
            <a:shade val="80000"/>
            <a:hueOff val="-390293"/>
            <a:satOff val="6533"/>
            <a:lumOff val="19515"/>
            <a:alphaOff val="0"/>
          </a:srgbClr>
        </a:solidFill>
        <a:ln w="25400" cap="flat" cmpd="sng" algn="ctr">
          <a:solidFill>
            <a:srgbClr val="FFFFFF">
              <a:hueOff val="0"/>
              <a:satOff val="0"/>
              <a:lumOff val="0"/>
              <a:alphaOff val="0"/>
            </a:srgbClr>
          </a:solidFill>
          <a:prstDash val="solid"/>
        </a:ln>
        <a:effectLst/>
      </dgm:spPr>
      <dgm:t>
        <a:bodyPr/>
        <a:lstStyle/>
        <a:p>
          <a:pPr>
            <a:buNone/>
          </a:pPr>
          <a:endParaRPr lang="en-US" sz="800" b="1">
            <a:solidFill>
              <a:srgbClr val="FFFFFF"/>
            </a:solidFill>
            <a:latin typeface="Arial"/>
            <a:ea typeface="+mn-ea"/>
            <a:cs typeface="+mn-cs"/>
          </a:endParaRPr>
        </a:p>
      </dgm:t>
    </dgm:pt>
    <dgm:pt modelId="{2EBC6128-916C-40A8-BD09-24D3057C9A79}" type="parTrans" cxnId="{01B5FFDD-E125-45C9-86BC-B9439E9DA5E0}">
      <dgm:prSet/>
      <dgm:spPr/>
      <dgm:t>
        <a:bodyPr/>
        <a:lstStyle/>
        <a:p>
          <a:endParaRPr lang="en-US" sz="900"/>
        </a:p>
      </dgm:t>
    </dgm:pt>
    <dgm:pt modelId="{BA91B221-78C2-4F8B-9418-9759E4336AD1}" type="sibTrans" cxnId="{01B5FFDD-E125-45C9-86BC-B9439E9DA5E0}">
      <dgm:prSet/>
      <dgm:spPr/>
      <dgm:t>
        <a:bodyPr/>
        <a:lstStyle/>
        <a:p>
          <a:endParaRPr lang="en-US" sz="900"/>
        </a:p>
      </dgm:t>
    </dgm:pt>
    <dgm:pt modelId="{A20FE1A9-49C1-407D-8554-7DFD1845AEAD}">
      <dgm:prSet phldrT="[Text]" custT="1"/>
      <dgm:spPr>
        <a:xfrm rot="16200000">
          <a:off x="361236" y="1038682"/>
          <a:ext cx="755630" cy="755630"/>
        </a:xfrm>
        <a:prstGeom prst="pieWedge">
          <a:avLst/>
        </a:prstGeom>
        <a:solidFill>
          <a:srgbClr val="F58220">
            <a:shade val="80000"/>
            <a:hueOff val="-585439"/>
            <a:satOff val="9799"/>
            <a:lumOff val="29272"/>
            <a:alphaOff val="0"/>
          </a:srgbClr>
        </a:solidFill>
        <a:ln w="25400" cap="flat" cmpd="sng" algn="ctr">
          <a:solidFill>
            <a:srgbClr val="FFFFFF">
              <a:hueOff val="0"/>
              <a:satOff val="0"/>
              <a:lumOff val="0"/>
              <a:alphaOff val="0"/>
            </a:srgbClr>
          </a:solidFill>
          <a:prstDash val="solid"/>
        </a:ln>
        <a:effectLst/>
      </dgm:spPr>
      <dgm:t>
        <a:bodyPr/>
        <a:lstStyle/>
        <a:p>
          <a:pPr>
            <a:buNone/>
          </a:pPr>
          <a:endParaRPr lang="en-US" sz="800" b="1">
            <a:solidFill>
              <a:srgbClr val="FFFFFF"/>
            </a:solidFill>
            <a:latin typeface="Arial"/>
            <a:ea typeface="+mn-ea"/>
            <a:cs typeface="+mn-cs"/>
          </a:endParaRPr>
        </a:p>
      </dgm:t>
    </dgm:pt>
    <dgm:pt modelId="{1677A575-35F3-4FA2-B010-AD80C90F9C00}" type="sibTrans" cxnId="{479FD86C-BB27-48F1-B7E8-698A17E98FE4}">
      <dgm:prSet/>
      <dgm:spPr/>
      <dgm:t>
        <a:bodyPr/>
        <a:lstStyle/>
        <a:p>
          <a:endParaRPr lang="en-US" sz="900"/>
        </a:p>
      </dgm:t>
    </dgm:pt>
    <dgm:pt modelId="{856D5A67-78DB-4408-A614-349073D30EEA}" type="parTrans" cxnId="{479FD86C-BB27-48F1-B7E8-698A17E98FE4}">
      <dgm:prSet/>
      <dgm:spPr/>
      <dgm:t>
        <a:bodyPr/>
        <a:lstStyle/>
        <a:p>
          <a:endParaRPr lang="en-US" sz="900"/>
        </a:p>
      </dgm:t>
    </dgm:pt>
    <dgm:pt modelId="{C652B88D-BC32-49F7-9D73-52A70EC2D805}">
      <dgm:prSet phldrT="[Text]" custT="1"/>
      <dgm:spPr>
        <a:xfrm>
          <a:off x="361236" y="248148"/>
          <a:ext cx="755630" cy="755630"/>
        </a:xfrm>
        <a:prstGeom prst="pieWedge">
          <a:avLst/>
        </a:prstGeom>
        <a:solidFill>
          <a:srgbClr val="F58220">
            <a:shade val="8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endParaRPr lang="en-US" sz="800" b="1">
            <a:solidFill>
              <a:srgbClr val="FFFFFF"/>
            </a:solidFill>
            <a:latin typeface="Arial"/>
            <a:ea typeface="+mn-ea"/>
            <a:cs typeface="+mn-cs"/>
          </a:endParaRPr>
        </a:p>
      </dgm:t>
    </dgm:pt>
    <dgm:pt modelId="{0029DB6E-B7E7-4DAF-8E02-3123AA8A93AD}" type="sibTrans" cxnId="{E22BE3EE-EE89-4BF4-BA25-71DAAA6C15FC}">
      <dgm:prSet/>
      <dgm:spPr/>
      <dgm:t>
        <a:bodyPr/>
        <a:lstStyle/>
        <a:p>
          <a:endParaRPr lang="en-US" sz="900"/>
        </a:p>
      </dgm:t>
    </dgm:pt>
    <dgm:pt modelId="{772BA12C-2243-4794-A3FE-9B397320E67D}" type="parTrans" cxnId="{E22BE3EE-EE89-4BF4-BA25-71DAAA6C15FC}">
      <dgm:prSet/>
      <dgm:spPr/>
      <dgm:t>
        <a:bodyPr/>
        <a:lstStyle/>
        <a:p>
          <a:endParaRPr lang="en-US" sz="900"/>
        </a:p>
      </dgm:t>
    </dgm:pt>
    <dgm:pt modelId="{47C19DE4-5DCA-437A-9ABA-E786B6290074}" type="pres">
      <dgm:prSet presAssocID="{58BA2571-A49D-4A94-B271-4DE711606DEC}" presName="cycleMatrixDiagram" presStyleCnt="0">
        <dgm:presLayoutVars>
          <dgm:chMax val="1"/>
          <dgm:dir/>
          <dgm:animLvl val="lvl"/>
          <dgm:resizeHandles val="exact"/>
        </dgm:presLayoutVars>
      </dgm:prSet>
      <dgm:spPr/>
    </dgm:pt>
    <dgm:pt modelId="{8D3C0D60-C619-4D56-BD4D-CA461A5D45A1}" type="pres">
      <dgm:prSet presAssocID="{58BA2571-A49D-4A94-B271-4DE711606DEC}" presName="children" presStyleCnt="0"/>
      <dgm:spPr/>
    </dgm:pt>
    <dgm:pt modelId="{2B7DBA95-9F97-4FF8-BADD-312B08CD6BC7}" type="pres">
      <dgm:prSet presAssocID="{58BA2571-A49D-4A94-B271-4DE711606DEC}" presName="childPlaceholder" presStyleCnt="0"/>
      <dgm:spPr/>
    </dgm:pt>
    <dgm:pt modelId="{F6396026-B3C3-46A2-965A-B1029E13052B}" type="pres">
      <dgm:prSet presAssocID="{58BA2571-A49D-4A94-B271-4DE711606DEC}" presName="circle" presStyleCnt="0"/>
      <dgm:spPr/>
    </dgm:pt>
    <dgm:pt modelId="{C8D55C7B-DA4A-45E2-9806-4FBA1E64A4A3}" type="pres">
      <dgm:prSet presAssocID="{58BA2571-A49D-4A94-B271-4DE711606DEC}" presName="quadrant1" presStyleLbl="node1" presStyleIdx="0" presStyleCnt="4">
        <dgm:presLayoutVars>
          <dgm:chMax val="1"/>
          <dgm:bulletEnabled val="1"/>
        </dgm:presLayoutVars>
      </dgm:prSet>
      <dgm:spPr/>
    </dgm:pt>
    <dgm:pt modelId="{3B5D288D-A6C3-4807-B027-30A59C7324E0}" type="pres">
      <dgm:prSet presAssocID="{58BA2571-A49D-4A94-B271-4DE711606DEC}" presName="quadrant2" presStyleLbl="node1" presStyleIdx="1" presStyleCnt="4">
        <dgm:presLayoutVars>
          <dgm:chMax val="1"/>
          <dgm:bulletEnabled val="1"/>
        </dgm:presLayoutVars>
      </dgm:prSet>
      <dgm:spPr/>
    </dgm:pt>
    <dgm:pt modelId="{87A22AD4-E348-4892-9A22-92328DB8E29E}" type="pres">
      <dgm:prSet presAssocID="{58BA2571-A49D-4A94-B271-4DE711606DEC}" presName="quadrant3" presStyleLbl="node1" presStyleIdx="2" presStyleCnt="4" custScaleX="100239">
        <dgm:presLayoutVars>
          <dgm:chMax val="1"/>
          <dgm:bulletEnabled val="1"/>
        </dgm:presLayoutVars>
      </dgm:prSet>
      <dgm:spPr/>
    </dgm:pt>
    <dgm:pt modelId="{CF00F0BA-9DAE-47B9-AD50-B97137F6678F}" type="pres">
      <dgm:prSet presAssocID="{58BA2571-A49D-4A94-B271-4DE711606DEC}" presName="quadrant4" presStyleLbl="node1" presStyleIdx="3" presStyleCnt="4" custScaleX="102117">
        <dgm:presLayoutVars>
          <dgm:chMax val="1"/>
          <dgm:bulletEnabled val="1"/>
        </dgm:presLayoutVars>
      </dgm:prSet>
      <dgm:spPr/>
    </dgm:pt>
    <dgm:pt modelId="{981D8B61-25A5-41A0-9952-4C448B6FDC6D}" type="pres">
      <dgm:prSet presAssocID="{58BA2571-A49D-4A94-B271-4DE711606DEC}" presName="quadrantPlaceholder" presStyleCnt="0"/>
      <dgm:spPr/>
    </dgm:pt>
    <dgm:pt modelId="{3CCCC9CE-1733-4B6A-A187-E918D98CECD2}" type="pres">
      <dgm:prSet presAssocID="{58BA2571-A49D-4A94-B271-4DE711606DEC}" presName="center1" presStyleLbl="fgShp" presStyleIdx="0" presStyleCnt="2"/>
      <dgm:spPr>
        <a:xfrm>
          <a:off x="1003872" y="864171"/>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ln>
        <a:effectLst/>
      </dgm:spPr>
    </dgm:pt>
    <dgm:pt modelId="{3233FBA1-9CA1-4128-9102-89789750C1E7}" type="pres">
      <dgm:prSet presAssocID="{58BA2571-A49D-4A94-B271-4DE711606DEC}" presName="center2" presStyleLbl="fgShp" presStyleIdx="1" presStyleCnt="2"/>
      <dgm:spPr>
        <a:xfrm rot="10800000">
          <a:off x="1003872" y="951426"/>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ln>
        <a:effectLst/>
      </dgm:spPr>
    </dgm:pt>
  </dgm:ptLst>
  <dgm:cxnLst>
    <dgm:cxn modelId="{D9DF336A-8A26-4349-A03D-E95E48EBAFC8}" srcId="{58BA2571-A49D-4A94-B271-4DE711606DEC}" destId="{1CAF2F3B-37E3-4F6F-93E2-E3078976F525}" srcOrd="1" destOrd="0" parTransId="{5D7B46B9-7BB7-4C37-BCB0-662EF7B2D233}" sibTransId="{FC5026B1-EC68-4709-90A7-597344E7465E}"/>
    <dgm:cxn modelId="{479FD86C-BB27-48F1-B7E8-698A17E98FE4}" srcId="{58BA2571-A49D-4A94-B271-4DE711606DEC}" destId="{A20FE1A9-49C1-407D-8554-7DFD1845AEAD}" srcOrd="3" destOrd="0" parTransId="{856D5A67-78DB-4408-A614-349073D30EEA}" sibTransId="{1677A575-35F3-4FA2-B010-AD80C90F9C00}"/>
    <dgm:cxn modelId="{94D8BC92-E1C7-4D44-B5B7-F810A6931834}" type="presOf" srcId="{A20FE1A9-49C1-407D-8554-7DFD1845AEAD}" destId="{CF00F0BA-9DAE-47B9-AD50-B97137F6678F}" srcOrd="0" destOrd="0" presId="urn:microsoft.com/office/officeart/2005/8/layout/cycle4"/>
    <dgm:cxn modelId="{054E2CA0-C3DB-4CD5-825D-073F8AB12032}" type="presOf" srcId="{58BA2571-A49D-4A94-B271-4DE711606DEC}" destId="{47C19DE4-5DCA-437A-9ABA-E786B6290074}" srcOrd="0" destOrd="0" presId="urn:microsoft.com/office/officeart/2005/8/layout/cycle4"/>
    <dgm:cxn modelId="{00AFDBC3-C587-487F-A5C7-A17A58B27D02}" type="presOf" srcId="{C652B88D-BC32-49F7-9D73-52A70EC2D805}" destId="{C8D55C7B-DA4A-45E2-9806-4FBA1E64A4A3}" srcOrd="0" destOrd="0" presId="urn:microsoft.com/office/officeart/2005/8/layout/cycle4"/>
    <dgm:cxn modelId="{33C9CCCC-5718-4396-9341-07E116DAF702}" type="presOf" srcId="{B6A4C3E9-5BFA-4316-9C24-EF422CE12DC8}" destId="{87A22AD4-E348-4892-9A22-92328DB8E29E}" srcOrd="0" destOrd="0" presId="urn:microsoft.com/office/officeart/2005/8/layout/cycle4"/>
    <dgm:cxn modelId="{01B5FFDD-E125-45C9-86BC-B9439E9DA5E0}" srcId="{58BA2571-A49D-4A94-B271-4DE711606DEC}" destId="{B6A4C3E9-5BFA-4316-9C24-EF422CE12DC8}" srcOrd="2" destOrd="0" parTransId="{2EBC6128-916C-40A8-BD09-24D3057C9A79}" sibTransId="{BA91B221-78C2-4F8B-9418-9759E4336AD1}"/>
    <dgm:cxn modelId="{E22BE3EE-EE89-4BF4-BA25-71DAAA6C15FC}" srcId="{58BA2571-A49D-4A94-B271-4DE711606DEC}" destId="{C652B88D-BC32-49F7-9D73-52A70EC2D805}" srcOrd="0" destOrd="0" parTransId="{772BA12C-2243-4794-A3FE-9B397320E67D}" sibTransId="{0029DB6E-B7E7-4DAF-8E02-3123AA8A93AD}"/>
    <dgm:cxn modelId="{2685E4F3-0DBA-47DF-99D9-FEFD6A358E51}" type="presOf" srcId="{1CAF2F3B-37E3-4F6F-93E2-E3078976F525}" destId="{3B5D288D-A6C3-4807-B027-30A59C7324E0}" srcOrd="0" destOrd="0" presId="urn:microsoft.com/office/officeart/2005/8/layout/cycle4"/>
    <dgm:cxn modelId="{883D9C31-EC0B-43C9-B971-A2278422F060}" type="presParOf" srcId="{47C19DE4-5DCA-437A-9ABA-E786B6290074}" destId="{8D3C0D60-C619-4D56-BD4D-CA461A5D45A1}" srcOrd="0" destOrd="0" presId="urn:microsoft.com/office/officeart/2005/8/layout/cycle4"/>
    <dgm:cxn modelId="{FB8BF136-68F7-45B5-BC97-59D29F28C6AF}" type="presParOf" srcId="{8D3C0D60-C619-4D56-BD4D-CA461A5D45A1}" destId="{2B7DBA95-9F97-4FF8-BADD-312B08CD6BC7}" srcOrd="0" destOrd="0" presId="urn:microsoft.com/office/officeart/2005/8/layout/cycle4"/>
    <dgm:cxn modelId="{3CC1862B-6EFB-40ED-8CE1-FEBD5B03B5C7}" type="presParOf" srcId="{47C19DE4-5DCA-437A-9ABA-E786B6290074}" destId="{F6396026-B3C3-46A2-965A-B1029E13052B}" srcOrd="1" destOrd="0" presId="urn:microsoft.com/office/officeart/2005/8/layout/cycle4"/>
    <dgm:cxn modelId="{DC09E1AC-B65C-43A7-85C1-9219381427A7}" type="presParOf" srcId="{F6396026-B3C3-46A2-965A-B1029E13052B}" destId="{C8D55C7B-DA4A-45E2-9806-4FBA1E64A4A3}" srcOrd="0" destOrd="0" presId="urn:microsoft.com/office/officeart/2005/8/layout/cycle4"/>
    <dgm:cxn modelId="{78872DE1-77DB-4DEC-8539-62DE70CCF203}" type="presParOf" srcId="{F6396026-B3C3-46A2-965A-B1029E13052B}" destId="{3B5D288D-A6C3-4807-B027-30A59C7324E0}" srcOrd="1" destOrd="0" presId="urn:microsoft.com/office/officeart/2005/8/layout/cycle4"/>
    <dgm:cxn modelId="{C47AD9C8-6229-4C91-9D96-8AC43ECEE2EA}" type="presParOf" srcId="{F6396026-B3C3-46A2-965A-B1029E13052B}" destId="{87A22AD4-E348-4892-9A22-92328DB8E29E}" srcOrd="2" destOrd="0" presId="urn:microsoft.com/office/officeart/2005/8/layout/cycle4"/>
    <dgm:cxn modelId="{D3F15C3E-C060-4B84-B741-926512CD5201}" type="presParOf" srcId="{F6396026-B3C3-46A2-965A-B1029E13052B}" destId="{CF00F0BA-9DAE-47B9-AD50-B97137F6678F}" srcOrd="3" destOrd="0" presId="urn:microsoft.com/office/officeart/2005/8/layout/cycle4"/>
    <dgm:cxn modelId="{2AF0C90D-DA84-45A0-A8F3-E796BE3BC89A}" type="presParOf" srcId="{F6396026-B3C3-46A2-965A-B1029E13052B}" destId="{981D8B61-25A5-41A0-9952-4C448B6FDC6D}" srcOrd="4" destOrd="0" presId="urn:microsoft.com/office/officeart/2005/8/layout/cycle4"/>
    <dgm:cxn modelId="{FAEDF927-13B9-41A9-BCA1-0C31AC0BD3FF}" type="presParOf" srcId="{47C19DE4-5DCA-437A-9ABA-E786B6290074}" destId="{3CCCC9CE-1733-4B6A-A187-E918D98CECD2}" srcOrd="2" destOrd="0" presId="urn:microsoft.com/office/officeart/2005/8/layout/cycle4"/>
    <dgm:cxn modelId="{80736BA5-A858-4635-BFFC-951B2144772F}" type="presParOf" srcId="{47C19DE4-5DCA-437A-9ABA-E786B6290074}" destId="{3233FBA1-9CA1-4128-9102-89789750C1E7}" srcOrd="3" destOrd="0" presId="urn:microsoft.com/office/officeart/2005/8/layout/cycle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BA2571-A49D-4A94-B271-4DE711606DEC}" type="doc">
      <dgm:prSet loTypeId="urn:microsoft.com/office/officeart/2005/8/layout/cycle4" loCatId="cycle" qsTypeId="urn:microsoft.com/office/officeart/2005/8/quickstyle/simple1" qsCatId="simple" csTypeId="urn:microsoft.com/office/officeart/2005/8/colors/accent3_3" csCatId="accent3" phldr="1"/>
      <dgm:spPr/>
    </dgm:pt>
    <dgm:pt modelId="{C652B88D-BC32-49F7-9D73-52A70EC2D805}">
      <dgm:prSet phldrT="[Text]" custT="1"/>
      <dgm:spPr/>
      <dgm:t>
        <a:bodyPr/>
        <a:lstStyle/>
        <a:p>
          <a:r>
            <a:rPr lang="en-US" sz="1000" b="1"/>
            <a:t>What</a:t>
          </a:r>
        </a:p>
      </dgm:t>
    </dgm:pt>
    <dgm:pt modelId="{772BA12C-2243-4794-A3FE-9B397320E67D}" type="parTrans" cxnId="{E22BE3EE-EE89-4BF4-BA25-71DAAA6C15FC}">
      <dgm:prSet/>
      <dgm:spPr/>
      <dgm:t>
        <a:bodyPr/>
        <a:lstStyle/>
        <a:p>
          <a:endParaRPr lang="en-US" sz="900"/>
        </a:p>
      </dgm:t>
    </dgm:pt>
    <dgm:pt modelId="{0029DB6E-B7E7-4DAF-8E02-3123AA8A93AD}" type="sibTrans" cxnId="{E22BE3EE-EE89-4BF4-BA25-71DAAA6C15FC}">
      <dgm:prSet/>
      <dgm:spPr/>
      <dgm:t>
        <a:bodyPr/>
        <a:lstStyle/>
        <a:p>
          <a:endParaRPr lang="en-US" sz="900"/>
        </a:p>
      </dgm:t>
    </dgm:pt>
    <dgm:pt modelId="{1CAF2F3B-37E3-4F6F-93E2-E3078976F525}">
      <dgm:prSet phldrT="[Text]" custT="1"/>
      <dgm:spPr/>
      <dgm:t>
        <a:bodyPr/>
        <a:lstStyle/>
        <a:p>
          <a:r>
            <a:rPr lang="en-US" sz="1000" b="1"/>
            <a:t>Why</a:t>
          </a:r>
        </a:p>
      </dgm:t>
    </dgm:pt>
    <dgm:pt modelId="{5D7B46B9-7BB7-4C37-BCB0-662EF7B2D233}" type="parTrans" cxnId="{D9DF336A-8A26-4349-A03D-E95E48EBAFC8}">
      <dgm:prSet/>
      <dgm:spPr/>
      <dgm:t>
        <a:bodyPr/>
        <a:lstStyle/>
        <a:p>
          <a:endParaRPr lang="en-US" sz="900"/>
        </a:p>
      </dgm:t>
    </dgm:pt>
    <dgm:pt modelId="{FC5026B1-EC68-4709-90A7-597344E7465E}" type="sibTrans" cxnId="{D9DF336A-8A26-4349-A03D-E95E48EBAFC8}">
      <dgm:prSet/>
      <dgm:spPr/>
      <dgm:t>
        <a:bodyPr/>
        <a:lstStyle/>
        <a:p>
          <a:endParaRPr lang="en-US" sz="900"/>
        </a:p>
      </dgm:t>
    </dgm:pt>
    <dgm:pt modelId="{B6A4C3E9-5BFA-4316-9C24-EF422CE12DC8}">
      <dgm:prSet phldrT="[Text]" custT="1"/>
      <dgm:spPr/>
      <dgm:t>
        <a:bodyPr/>
        <a:lstStyle/>
        <a:p>
          <a:r>
            <a:rPr lang="en-US" sz="1100" b="1"/>
            <a:t>How</a:t>
          </a:r>
        </a:p>
      </dgm:t>
    </dgm:pt>
    <dgm:pt modelId="{2EBC6128-916C-40A8-BD09-24D3057C9A79}" type="parTrans" cxnId="{01B5FFDD-E125-45C9-86BC-B9439E9DA5E0}">
      <dgm:prSet/>
      <dgm:spPr/>
      <dgm:t>
        <a:bodyPr/>
        <a:lstStyle/>
        <a:p>
          <a:endParaRPr lang="en-US" sz="900"/>
        </a:p>
      </dgm:t>
    </dgm:pt>
    <dgm:pt modelId="{BA91B221-78C2-4F8B-9418-9759E4336AD1}" type="sibTrans" cxnId="{01B5FFDD-E125-45C9-86BC-B9439E9DA5E0}">
      <dgm:prSet/>
      <dgm:spPr/>
      <dgm:t>
        <a:bodyPr/>
        <a:lstStyle/>
        <a:p>
          <a:endParaRPr lang="en-US" sz="900"/>
        </a:p>
      </dgm:t>
    </dgm:pt>
    <dgm:pt modelId="{A20FE1A9-49C1-407D-8554-7DFD1845AEAD}">
      <dgm:prSet phldrT="[Text]" custT="1"/>
      <dgm:spPr/>
      <dgm:t>
        <a:bodyPr/>
        <a:lstStyle/>
        <a:p>
          <a:r>
            <a:rPr lang="en-US" sz="1000" b="1"/>
            <a:t>Test Plan</a:t>
          </a:r>
        </a:p>
      </dgm:t>
    </dgm:pt>
    <dgm:pt modelId="{1677A575-35F3-4FA2-B010-AD80C90F9C00}" type="sibTrans" cxnId="{479FD86C-BB27-48F1-B7E8-698A17E98FE4}">
      <dgm:prSet/>
      <dgm:spPr/>
      <dgm:t>
        <a:bodyPr/>
        <a:lstStyle/>
        <a:p>
          <a:endParaRPr lang="en-US" sz="900"/>
        </a:p>
      </dgm:t>
    </dgm:pt>
    <dgm:pt modelId="{856D5A67-78DB-4408-A614-349073D30EEA}" type="parTrans" cxnId="{479FD86C-BB27-48F1-B7E8-698A17E98FE4}">
      <dgm:prSet/>
      <dgm:spPr/>
      <dgm:t>
        <a:bodyPr/>
        <a:lstStyle/>
        <a:p>
          <a:endParaRPr lang="en-US" sz="900"/>
        </a:p>
      </dgm:t>
    </dgm:pt>
    <dgm:pt modelId="{47C19DE4-5DCA-437A-9ABA-E786B6290074}" type="pres">
      <dgm:prSet presAssocID="{58BA2571-A49D-4A94-B271-4DE711606DEC}" presName="cycleMatrixDiagram" presStyleCnt="0">
        <dgm:presLayoutVars>
          <dgm:chMax val="1"/>
          <dgm:dir/>
          <dgm:animLvl val="lvl"/>
          <dgm:resizeHandles val="exact"/>
        </dgm:presLayoutVars>
      </dgm:prSet>
      <dgm:spPr/>
    </dgm:pt>
    <dgm:pt modelId="{8D3C0D60-C619-4D56-BD4D-CA461A5D45A1}" type="pres">
      <dgm:prSet presAssocID="{58BA2571-A49D-4A94-B271-4DE711606DEC}" presName="children" presStyleCnt="0"/>
      <dgm:spPr/>
    </dgm:pt>
    <dgm:pt modelId="{2B7DBA95-9F97-4FF8-BADD-312B08CD6BC7}" type="pres">
      <dgm:prSet presAssocID="{58BA2571-A49D-4A94-B271-4DE711606DEC}" presName="childPlaceholder" presStyleCnt="0"/>
      <dgm:spPr/>
    </dgm:pt>
    <dgm:pt modelId="{F6396026-B3C3-46A2-965A-B1029E13052B}" type="pres">
      <dgm:prSet presAssocID="{58BA2571-A49D-4A94-B271-4DE711606DEC}" presName="circle" presStyleCnt="0"/>
      <dgm:spPr/>
    </dgm:pt>
    <dgm:pt modelId="{C8D55C7B-DA4A-45E2-9806-4FBA1E64A4A3}" type="pres">
      <dgm:prSet presAssocID="{58BA2571-A49D-4A94-B271-4DE711606DEC}" presName="quadrant1" presStyleLbl="node1" presStyleIdx="0" presStyleCnt="4">
        <dgm:presLayoutVars>
          <dgm:chMax val="1"/>
          <dgm:bulletEnabled val="1"/>
        </dgm:presLayoutVars>
      </dgm:prSet>
      <dgm:spPr/>
    </dgm:pt>
    <dgm:pt modelId="{3B5D288D-A6C3-4807-B027-30A59C7324E0}" type="pres">
      <dgm:prSet presAssocID="{58BA2571-A49D-4A94-B271-4DE711606DEC}" presName="quadrant2" presStyleLbl="node1" presStyleIdx="1" presStyleCnt="4">
        <dgm:presLayoutVars>
          <dgm:chMax val="1"/>
          <dgm:bulletEnabled val="1"/>
        </dgm:presLayoutVars>
      </dgm:prSet>
      <dgm:spPr/>
    </dgm:pt>
    <dgm:pt modelId="{87A22AD4-E348-4892-9A22-92328DB8E29E}" type="pres">
      <dgm:prSet presAssocID="{58BA2571-A49D-4A94-B271-4DE711606DEC}" presName="quadrant3" presStyleLbl="node1" presStyleIdx="2" presStyleCnt="4">
        <dgm:presLayoutVars>
          <dgm:chMax val="1"/>
          <dgm:bulletEnabled val="1"/>
        </dgm:presLayoutVars>
      </dgm:prSet>
      <dgm:spPr/>
    </dgm:pt>
    <dgm:pt modelId="{CF00F0BA-9DAE-47B9-AD50-B97137F6678F}" type="pres">
      <dgm:prSet presAssocID="{58BA2571-A49D-4A94-B271-4DE711606DEC}" presName="quadrant4" presStyleLbl="node1" presStyleIdx="3" presStyleCnt="4">
        <dgm:presLayoutVars>
          <dgm:chMax val="1"/>
          <dgm:bulletEnabled val="1"/>
        </dgm:presLayoutVars>
      </dgm:prSet>
      <dgm:spPr/>
    </dgm:pt>
    <dgm:pt modelId="{981D8B61-25A5-41A0-9952-4C448B6FDC6D}" type="pres">
      <dgm:prSet presAssocID="{58BA2571-A49D-4A94-B271-4DE711606DEC}" presName="quadrantPlaceholder" presStyleCnt="0"/>
      <dgm:spPr/>
    </dgm:pt>
    <dgm:pt modelId="{3CCCC9CE-1733-4B6A-A187-E918D98CECD2}" type="pres">
      <dgm:prSet presAssocID="{58BA2571-A49D-4A94-B271-4DE711606DEC}" presName="center1" presStyleLbl="fgShp" presStyleIdx="0" presStyleCnt="2"/>
      <dgm:spPr/>
    </dgm:pt>
    <dgm:pt modelId="{3233FBA1-9CA1-4128-9102-89789750C1E7}" type="pres">
      <dgm:prSet presAssocID="{58BA2571-A49D-4A94-B271-4DE711606DEC}" presName="center2" presStyleLbl="fgShp" presStyleIdx="1" presStyleCnt="2"/>
      <dgm:spPr/>
    </dgm:pt>
  </dgm:ptLst>
  <dgm:cxnLst>
    <dgm:cxn modelId="{D9DF336A-8A26-4349-A03D-E95E48EBAFC8}" srcId="{58BA2571-A49D-4A94-B271-4DE711606DEC}" destId="{1CAF2F3B-37E3-4F6F-93E2-E3078976F525}" srcOrd="1" destOrd="0" parTransId="{5D7B46B9-7BB7-4C37-BCB0-662EF7B2D233}" sibTransId="{FC5026B1-EC68-4709-90A7-597344E7465E}"/>
    <dgm:cxn modelId="{479FD86C-BB27-48F1-B7E8-698A17E98FE4}" srcId="{58BA2571-A49D-4A94-B271-4DE711606DEC}" destId="{A20FE1A9-49C1-407D-8554-7DFD1845AEAD}" srcOrd="3" destOrd="0" parTransId="{856D5A67-78DB-4408-A614-349073D30EEA}" sibTransId="{1677A575-35F3-4FA2-B010-AD80C90F9C00}"/>
    <dgm:cxn modelId="{94D8BC92-E1C7-4D44-B5B7-F810A6931834}" type="presOf" srcId="{A20FE1A9-49C1-407D-8554-7DFD1845AEAD}" destId="{CF00F0BA-9DAE-47B9-AD50-B97137F6678F}" srcOrd="0" destOrd="0" presId="urn:microsoft.com/office/officeart/2005/8/layout/cycle4"/>
    <dgm:cxn modelId="{054E2CA0-C3DB-4CD5-825D-073F8AB12032}" type="presOf" srcId="{58BA2571-A49D-4A94-B271-4DE711606DEC}" destId="{47C19DE4-5DCA-437A-9ABA-E786B6290074}" srcOrd="0" destOrd="0" presId="urn:microsoft.com/office/officeart/2005/8/layout/cycle4"/>
    <dgm:cxn modelId="{00AFDBC3-C587-487F-A5C7-A17A58B27D02}" type="presOf" srcId="{C652B88D-BC32-49F7-9D73-52A70EC2D805}" destId="{C8D55C7B-DA4A-45E2-9806-4FBA1E64A4A3}" srcOrd="0" destOrd="0" presId="urn:microsoft.com/office/officeart/2005/8/layout/cycle4"/>
    <dgm:cxn modelId="{33C9CCCC-5718-4396-9341-07E116DAF702}" type="presOf" srcId="{B6A4C3E9-5BFA-4316-9C24-EF422CE12DC8}" destId="{87A22AD4-E348-4892-9A22-92328DB8E29E}" srcOrd="0" destOrd="0" presId="urn:microsoft.com/office/officeart/2005/8/layout/cycle4"/>
    <dgm:cxn modelId="{01B5FFDD-E125-45C9-86BC-B9439E9DA5E0}" srcId="{58BA2571-A49D-4A94-B271-4DE711606DEC}" destId="{B6A4C3E9-5BFA-4316-9C24-EF422CE12DC8}" srcOrd="2" destOrd="0" parTransId="{2EBC6128-916C-40A8-BD09-24D3057C9A79}" sibTransId="{BA91B221-78C2-4F8B-9418-9759E4336AD1}"/>
    <dgm:cxn modelId="{E22BE3EE-EE89-4BF4-BA25-71DAAA6C15FC}" srcId="{58BA2571-A49D-4A94-B271-4DE711606DEC}" destId="{C652B88D-BC32-49F7-9D73-52A70EC2D805}" srcOrd="0" destOrd="0" parTransId="{772BA12C-2243-4794-A3FE-9B397320E67D}" sibTransId="{0029DB6E-B7E7-4DAF-8E02-3123AA8A93AD}"/>
    <dgm:cxn modelId="{2685E4F3-0DBA-47DF-99D9-FEFD6A358E51}" type="presOf" srcId="{1CAF2F3B-37E3-4F6F-93E2-E3078976F525}" destId="{3B5D288D-A6C3-4807-B027-30A59C7324E0}" srcOrd="0" destOrd="0" presId="urn:microsoft.com/office/officeart/2005/8/layout/cycle4"/>
    <dgm:cxn modelId="{883D9C31-EC0B-43C9-B971-A2278422F060}" type="presParOf" srcId="{47C19DE4-5DCA-437A-9ABA-E786B6290074}" destId="{8D3C0D60-C619-4D56-BD4D-CA461A5D45A1}" srcOrd="0" destOrd="0" presId="urn:microsoft.com/office/officeart/2005/8/layout/cycle4"/>
    <dgm:cxn modelId="{FB8BF136-68F7-45B5-BC97-59D29F28C6AF}" type="presParOf" srcId="{8D3C0D60-C619-4D56-BD4D-CA461A5D45A1}" destId="{2B7DBA95-9F97-4FF8-BADD-312B08CD6BC7}" srcOrd="0" destOrd="0" presId="urn:microsoft.com/office/officeart/2005/8/layout/cycle4"/>
    <dgm:cxn modelId="{3CC1862B-6EFB-40ED-8CE1-FEBD5B03B5C7}" type="presParOf" srcId="{47C19DE4-5DCA-437A-9ABA-E786B6290074}" destId="{F6396026-B3C3-46A2-965A-B1029E13052B}" srcOrd="1" destOrd="0" presId="urn:microsoft.com/office/officeart/2005/8/layout/cycle4"/>
    <dgm:cxn modelId="{DC09E1AC-B65C-43A7-85C1-9219381427A7}" type="presParOf" srcId="{F6396026-B3C3-46A2-965A-B1029E13052B}" destId="{C8D55C7B-DA4A-45E2-9806-4FBA1E64A4A3}" srcOrd="0" destOrd="0" presId="urn:microsoft.com/office/officeart/2005/8/layout/cycle4"/>
    <dgm:cxn modelId="{78872DE1-77DB-4DEC-8539-62DE70CCF203}" type="presParOf" srcId="{F6396026-B3C3-46A2-965A-B1029E13052B}" destId="{3B5D288D-A6C3-4807-B027-30A59C7324E0}" srcOrd="1" destOrd="0" presId="urn:microsoft.com/office/officeart/2005/8/layout/cycle4"/>
    <dgm:cxn modelId="{C47AD9C8-6229-4C91-9D96-8AC43ECEE2EA}" type="presParOf" srcId="{F6396026-B3C3-46A2-965A-B1029E13052B}" destId="{87A22AD4-E348-4892-9A22-92328DB8E29E}" srcOrd="2" destOrd="0" presId="urn:microsoft.com/office/officeart/2005/8/layout/cycle4"/>
    <dgm:cxn modelId="{D3F15C3E-C060-4B84-B741-926512CD5201}" type="presParOf" srcId="{F6396026-B3C3-46A2-965A-B1029E13052B}" destId="{CF00F0BA-9DAE-47B9-AD50-B97137F6678F}" srcOrd="3" destOrd="0" presId="urn:microsoft.com/office/officeart/2005/8/layout/cycle4"/>
    <dgm:cxn modelId="{2AF0C90D-DA84-45A0-A8F3-E796BE3BC89A}" type="presParOf" srcId="{F6396026-B3C3-46A2-965A-B1029E13052B}" destId="{981D8B61-25A5-41A0-9952-4C448B6FDC6D}" srcOrd="4" destOrd="0" presId="urn:microsoft.com/office/officeart/2005/8/layout/cycle4"/>
    <dgm:cxn modelId="{FAEDF927-13B9-41A9-BCA1-0C31AC0BD3FF}" type="presParOf" srcId="{47C19DE4-5DCA-437A-9ABA-E786B6290074}" destId="{3CCCC9CE-1733-4B6A-A187-E918D98CECD2}" srcOrd="2" destOrd="0" presId="urn:microsoft.com/office/officeart/2005/8/layout/cycle4"/>
    <dgm:cxn modelId="{80736BA5-A858-4635-BFFC-951B2144772F}" type="presParOf" srcId="{47C19DE4-5DCA-437A-9ABA-E786B6290074}" destId="{3233FBA1-9CA1-4128-9102-89789750C1E7}" srcOrd="3" destOrd="0" presId="urn:microsoft.com/office/officeart/2005/8/layout/cycle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8BA2571-A49D-4A94-B271-4DE711606DEC}" type="doc">
      <dgm:prSet loTypeId="urn:microsoft.com/office/officeart/2005/8/layout/cycle4" loCatId="cycle" qsTypeId="urn:microsoft.com/office/officeart/2005/8/quickstyle/simple1" qsCatId="simple" csTypeId="urn:microsoft.com/office/officeart/2005/8/colors/accent3_3" csCatId="accent3" phldr="1"/>
      <dgm:spPr/>
    </dgm:pt>
    <dgm:pt modelId="{1CAF2F3B-37E3-4F6F-93E2-E3078976F525}">
      <dgm:prSet phldrT="[Text]" custT="1"/>
      <dgm:spPr>
        <a:xfrm rot="5400000">
          <a:off x="1151770" y="248148"/>
          <a:ext cx="755630" cy="755630"/>
        </a:xfrm>
        <a:prstGeom prst="pieWedge">
          <a:avLst/>
        </a:prstGeom>
        <a:solidFill>
          <a:srgbClr val="F58220">
            <a:shade val="80000"/>
            <a:hueOff val="-195146"/>
            <a:satOff val="3266"/>
            <a:lumOff val="9757"/>
            <a:alphaOff val="0"/>
          </a:srgbClr>
        </a:solidFill>
        <a:ln w="25400" cap="flat" cmpd="sng" algn="ctr">
          <a:solidFill>
            <a:srgbClr val="FFFFFF">
              <a:hueOff val="0"/>
              <a:satOff val="0"/>
              <a:lumOff val="0"/>
              <a:alphaOff val="0"/>
            </a:srgbClr>
          </a:solidFill>
          <a:prstDash val="solid"/>
        </a:ln>
        <a:effectLst/>
      </dgm:spPr>
      <dgm:t>
        <a:bodyPr/>
        <a:lstStyle/>
        <a:p>
          <a:pPr>
            <a:buNone/>
          </a:pPr>
          <a:endParaRPr lang="en-US" sz="800" b="1">
            <a:solidFill>
              <a:srgbClr val="FFFFFF"/>
            </a:solidFill>
            <a:latin typeface="Arial"/>
            <a:ea typeface="+mn-ea"/>
            <a:cs typeface="+mn-cs"/>
          </a:endParaRPr>
        </a:p>
      </dgm:t>
    </dgm:pt>
    <dgm:pt modelId="{5D7B46B9-7BB7-4C37-BCB0-662EF7B2D233}" type="parTrans" cxnId="{D9DF336A-8A26-4349-A03D-E95E48EBAFC8}">
      <dgm:prSet/>
      <dgm:spPr/>
      <dgm:t>
        <a:bodyPr/>
        <a:lstStyle/>
        <a:p>
          <a:endParaRPr lang="en-US" sz="900"/>
        </a:p>
      </dgm:t>
    </dgm:pt>
    <dgm:pt modelId="{FC5026B1-EC68-4709-90A7-597344E7465E}" type="sibTrans" cxnId="{D9DF336A-8A26-4349-A03D-E95E48EBAFC8}">
      <dgm:prSet/>
      <dgm:spPr/>
      <dgm:t>
        <a:bodyPr/>
        <a:lstStyle/>
        <a:p>
          <a:endParaRPr lang="en-US" sz="900"/>
        </a:p>
      </dgm:t>
    </dgm:pt>
    <dgm:pt modelId="{B6A4C3E9-5BFA-4316-9C24-EF422CE12DC8}">
      <dgm:prSet phldrT="[Text]" custT="1"/>
      <dgm:spPr>
        <a:xfrm rot="10800000">
          <a:off x="1151770" y="1038682"/>
          <a:ext cx="755630" cy="755630"/>
        </a:xfrm>
        <a:prstGeom prst="pieWedge">
          <a:avLst/>
        </a:prstGeom>
        <a:solidFill>
          <a:srgbClr val="F58220">
            <a:shade val="80000"/>
            <a:hueOff val="-390293"/>
            <a:satOff val="6533"/>
            <a:lumOff val="19515"/>
            <a:alphaOff val="0"/>
          </a:srgbClr>
        </a:solidFill>
        <a:ln w="25400" cap="flat" cmpd="sng" algn="ctr">
          <a:solidFill>
            <a:srgbClr val="FFFFFF">
              <a:hueOff val="0"/>
              <a:satOff val="0"/>
              <a:lumOff val="0"/>
              <a:alphaOff val="0"/>
            </a:srgbClr>
          </a:solidFill>
          <a:prstDash val="solid"/>
        </a:ln>
        <a:effectLst/>
      </dgm:spPr>
      <dgm:t>
        <a:bodyPr/>
        <a:lstStyle/>
        <a:p>
          <a:pPr>
            <a:buNone/>
          </a:pPr>
          <a:endParaRPr lang="en-US" sz="800" b="1">
            <a:solidFill>
              <a:srgbClr val="FFFFFF"/>
            </a:solidFill>
            <a:latin typeface="Arial"/>
            <a:ea typeface="+mn-ea"/>
            <a:cs typeface="+mn-cs"/>
          </a:endParaRPr>
        </a:p>
      </dgm:t>
    </dgm:pt>
    <dgm:pt modelId="{2EBC6128-916C-40A8-BD09-24D3057C9A79}" type="parTrans" cxnId="{01B5FFDD-E125-45C9-86BC-B9439E9DA5E0}">
      <dgm:prSet/>
      <dgm:spPr/>
      <dgm:t>
        <a:bodyPr/>
        <a:lstStyle/>
        <a:p>
          <a:endParaRPr lang="en-US" sz="900"/>
        </a:p>
      </dgm:t>
    </dgm:pt>
    <dgm:pt modelId="{BA91B221-78C2-4F8B-9418-9759E4336AD1}" type="sibTrans" cxnId="{01B5FFDD-E125-45C9-86BC-B9439E9DA5E0}">
      <dgm:prSet/>
      <dgm:spPr/>
      <dgm:t>
        <a:bodyPr/>
        <a:lstStyle/>
        <a:p>
          <a:endParaRPr lang="en-US" sz="900"/>
        </a:p>
      </dgm:t>
    </dgm:pt>
    <dgm:pt modelId="{A20FE1A9-49C1-407D-8554-7DFD1845AEAD}">
      <dgm:prSet phldrT="[Text]" custT="1"/>
      <dgm:spPr>
        <a:xfrm rot="16200000">
          <a:off x="361236" y="1038682"/>
          <a:ext cx="755630" cy="755630"/>
        </a:xfrm>
        <a:prstGeom prst="pieWedge">
          <a:avLst/>
        </a:prstGeom>
        <a:solidFill>
          <a:srgbClr val="F58220">
            <a:shade val="80000"/>
            <a:hueOff val="-585439"/>
            <a:satOff val="9799"/>
            <a:lumOff val="29272"/>
            <a:alphaOff val="0"/>
          </a:srgbClr>
        </a:solidFill>
        <a:ln w="25400" cap="flat" cmpd="sng" algn="ctr">
          <a:solidFill>
            <a:srgbClr val="FFFFFF">
              <a:hueOff val="0"/>
              <a:satOff val="0"/>
              <a:lumOff val="0"/>
              <a:alphaOff val="0"/>
            </a:srgbClr>
          </a:solidFill>
          <a:prstDash val="solid"/>
        </a:ln>
        <a:effectLst/>
      </dgm:spPr>
      <dgm:t>
        <a:bodyPr/>
        <a:lstStyle/>
        <a:p>
          <a:pPr>
            <a:buNone/>
          </a:pPr>
          <a:endParaRPr lang="en-US" sz="800" b="1">
            <a:solidFill>
              <a:srgbClr val="FFFFFF"/>
            </a:solidFill>
            <a:latin typeface="Arial"/>
            <a:ea typeface="+mn-ea"/>
            <a:cs typeface="+mn-cs"/>
          </a:endParaRPr>
        </a:p>
      </dgm:t>
    </dgm:pt>
    <dgm:pt modelId="{1677A575-35F3-4FA2-B010-AD80C90F9C00}" type="sibTrans" cxnId="{479FD86C-BB27-48F1-B7E8-698A17E98FE4}">
      <dgm:prSet/>
      <dgm:spPr/>
      <dgm:t>
        <a:bodyPr/>
        <a:lstStyle/>
        <a:p>
          <a:endParaRPr lang="en-US" sz="900"/>
        </a:p>
      </dgm:t>
    </dgm:pt>
    <dgm:pt modelId="{856D5A67-78DB-4408-A614-349073D30EEA}" type="parTrans" cxnId="{479FD86C-BB27-48F1-B7E8-698A17E98FE4}">
      <dgm:prSet/>
      <dgm:spPr/>
      <dgm:t>
        <a:bodyPr/>
        <a:lstStyle/>
        <a:p>
          <a:endParaRPr lang="en-US" sz="900"/>
        </a:p>
      </dgm:t>
    </dgm:pt>
    <dgm:pt modelId="{C652B88D-BC32-49F7-9D73-52A70EC2D805}">
      <dgm:prSet phldrT="[Text]" custT="1"/>
      <dgm:spPr>
        <a:xfrm>
          <a:off x="361236" y="248148"/>
          <a:ext cx="755630" cy="755630"/>
        </a:xfrm>
        <a:prstGeom prst="pieWedge">
          <a:avLst/>
        </a:prstGeom>
        <a:solidFill>
          <a:srgbClr val="F58220">
            <a:shade val="8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endParaRPr lang="en-US" sz="800" b="1">
            <a:solidFill>
              <a:srgbClr val="FFFFFF"/>
            </a:solidFill>
            <a:latin typeface="Arial"/>
            <a:ea typeface="+mn-ea"/>
            <a:cs typeface="+mn-cs"/>
          </a:endParaRPr>
        </a:p>
      </dgm:t>
    </dgm:pt>
    <dgm:pt modelId="{0029DB6E-B7E7-4DAF-8E02-3123AA8A93AD}" type="sibTrans" cxnId="{E22BE3EE-EE89-4BF4-BA25-71DAAA6C15FC}">
      <dgm:prSet/>
      <dgm:spPr/>
      <dgm:t>
        <a:bodyPr/>
        <a:lstStyle/>
        <a:p>
          <a:endParaRPr lang="en-US" sz="900"/>
        </a:p>
      </dgm:t>
    </dgm:pt>
    <dgm:pt modelId="{772BA12C-2243-4794-A3FE-9B397320E67D}" type="parTrans" cxnId="{E22BE3EE-EE89-4BF4-BA25-71DAAA6C15FC}">
      <dgm:prSet/>
      <dgm:spPr/>
      <dgm:t>
        <a:bodyPr/>
        <a:lstStyle/>
        <a:p>
          <a:endParaRPr lang="en-US" sz="900"/>
        </a:p>
      </dgm:t>
    </dgm:pt>
    <dgm:pt modelId="{47C19DE4-5DCA-437A-9ABA-E786B6290074}" type="pres">
      <dgm:prSet presAssocID="{58BA2571-A49D-4A94-B271-4DE711606DEC}" presName="cycleMatrixDiagram" presStyleCnt="0">
        <dgm:presLayoutVars>
          <dgm:chMax val="1"/>
          <dgm:dir/>
          <dgm:animLvl val="lvl"/>
          <dgm:resizeHandles val="exact"/>
        </dgm:presLayoutVars>
      </dgm:prSet>
      <dgm:spPr/>
    </dgm:pt>
    <dgm:pt modelId="{8D3C0D60-C619-4D56-BD4D-CA461A5D45A1}" type="pres">
      <dgm:prSet presAssocID="{58BA2571-A49D-4A94-B271-4DE711606DEC}" presName="children" presStyleCnt="0"/>
      <dgm:spPr/>
    </dgm:pt>
    <dgm:pt modelId="{2B7DBA95-9F97-4FF8-BADD-312B08CD6BC7}" type="pres">
      <dgm:prSet presAssocID="{58BA2571-A49D-4A94-B271-4DE711606DEC}" presName="childPlaceholder" presStyleCnt="0"/>
      <dgm:spPr/>
    </dgm:pt>
    <dgm:pt modelId="{F6396026-B3C3-46A2-965A-B1029E13052B}" type="pres">
      <dgm:prSet presAssocID="{58BA2571-A49D-4A94-B271-4DE711606DEC}" presName="circle" presStyleCnt="0"/>
      <dgm:spPr/>
    </dgm:pt>
    <dgm:pt modelId="{C8D55C7B-DA4A-45E2-9806-4FBA1E64A4A3}" type="pres">
      <dgm:prSet presAssocID="{58BA2571-A49D-4A94-B271-4DE711606DEC}" presName="quadrant1" presStyleLbl="node1" presStyleIdx="0" presStyleCnt="4">
        <dgm:presLayoutVars>
          <dgm:chMax val="1"/>
          <dgm:bulletEnabled val="1"/>
        </dgm:presLayoutVars>
      </dgm:prSet>
      <dgm:spPr/>
    </dgm:pt>
    <dgm:pt modelId="{3B5D288D-A6C3-4807-B027-30A59C7324E0}" type="pres">
      <dgm:prSet presAssocID="{58BA2571-A49D-4A94-B271-4DE711606DEC}" presName="quadrant2" presStyleLbl="node1" presStyleIdx="1" presStyleCnt="4">
        <dgm:presLayoutVars>
          <dgm:chMax val="1"/>
          <dgm:bulletEnabled val="1"/>
        </dgm:presLayoutVars>
      </dgm:prSet>
      <dgm:spPr/>
    </dgm:pt>
    <dgm:pt modelId="{87A22AD4-E348-4892-9A22-92328DB8E29E}" type="pres">
      <dgm:prSet presAssocID="{58BA2571-A49D-4A94-B271-4DE711606DEC}" presName="quadrant3" presStyleLbl="node1" presStyleIdx="2" presStyleCnt="4" custScaleX="100239">
        <dgm:presLayoutVars>
          <dgm:chMax val="1"/>
          <dgm:bulletEnabled val="1"/>
        </dgm:presLayoutVars>
      </dgm:prSet>
      <dgm:spPr/>
    </dgm:pt>
    <dgm:pt modelId="{CF00F0BA-9DAE-47B9-AD50-B97137F6678F}" type="pres">
      <dgm:prSet presAssocID="{58BA2571-A49D-4A94-B271-4DE711606DEC}" presName="quadrant4" presStyleLbl="node1" presStyleIdx="3" presStyleCnt="4" custScaleX="102403">
        <dgm:presLayoutVars>
          <dgm:chMax val="1"/>
          <dgm:bulletEnabled val="1"/>
        </dgm:presLayoutVars>
      </dgm:prSet>
      <dgm:spPr/>
    </dgm:pt>
    <dgm:pt modelId="{981D8B61-25A5-41A0-9952-4C448B6FDC6D}" type="pres">
      <dgm:prSet presAssocID="{58BA2571-A49D-4A94-B271-4DE711606DEC}" presName="quadrantPlaceholder" presStyleCnt="0"/>
      <dgm:spPr/>
    </dgm:pt>
    <dgm:pt modelId="{3CCCC9CE-1733-4B6A-A187-E918D98CECD2}" type="pres">
      <dgm:prSet presAssocID="{58BA2571-A49D-4A94-B271-4DE711606DEC}" presName="center1" presStyleLbl="fgShp" presStyleIdx="0" presStyleCnt="2"/>
      <dgm:spPr>
        <a:xfrm>
          <a:off x="1003872" y="864171"/>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ln>
        <a:effectLst/>
      </dgm:spPr>
    </dgm:pt>
    <dgm:pt modelId="{3233FBA1-9CA1-4128-9102-89789750C1E7}" type="pres">
      <dgm:prSet presAssocID="{58BA2571-A49D-4A94-B271-4DE711606DEC}" presName="center2" presStyleLbl="fgShp" presStyleIdx="1" presStyleCnt="2"/>
      <dgm:spPr>
        <a:xfrm rot="10800000">
          <a:off x="1003872" y="951426"/>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ln>
        <a:effectLst/>
      </dgm:spPr>
    </dgm:pt>
  </dgm:ptLst>
  <dgm:cxnLst>
    <dgm:cxn modelId="{D9DF336A-8A26-4349-A03D-E95E48EBAFC8}" srcId="{58BA2571-A49D-4A94-B271-4DE711606DEC}" destId="{1CAF2F3B-37E3-4F6F-93E2-E3078976F525}" srcOrd="1" destOrd="0" parTransId="{5D7B46B9-7BB7-4C37-BCB0-662EF7B2D233}" sibTransId="{FC5026B1-EC68-4709-90A7-597344E7465E}"/>
    <dgm:cxn modelId="{479FD86C-BB27-48F1-B7E8-698A17E98FE4}" srcId="{58BA2571-A49D-4A94-B271-4DE711606DEC}" destId="{A20FE1A9-49C1-407D-8554-7DFD1845AEAD}" srcOrd="3" destOrd="0" parTransId="{856D5A67-78DB-4408-A614-349073D30EEA}" sibTransId="{1677A575-35F3-4FA2-B010-AD80C90F9C00}"/>
    <dgm:cxn modelId="{94D8BC92-E1C7-4D44-B5B7-F810A6931834}" type="presOf" srcId="{A20FE1A9-49C1-407D-8554-7DFD1845AEAD}" destId="{CF00F0BA-9DAE-47B9-AD50-B97137F6678F}" srcOrd="0" destOrd="0" presId="urn:microsoft.com/office/officeart/2005/8/layout/cycle4"/>
    <dgm:cxn modelId="{054E2CA0-C3DB-4CD5-825D-073F8AB12032}" type="presOf" srcId="{58BA2571-A49D-4A94-B271-4DE711606DEC}" destId="{47C19DE4-5DCA-437A-9ABA-E786B6290074}" srcOrd="0" destOrd="0" presId="urn:microsoft.com/office/officeart/2005/8/layout/cycle4"/>
    <dgm:cxn modelId="{00AFDBC3-C587-487F-A5C7-A17A58B27D02}" type="presOf" srcId="{C652B88D-BC32-49F7-9D73-52A70EC2D805}" destId="{C8D55C7B-DA4A-45E2-9806-4FBA1E64A4A3}" srcOrd="0" destOrd="0" presId="urn:microsoft.com/office/officeart/2005/8/layout/cycle4"/>
    <dgm:cxn modelId="{33C9CCCC-5718-4396-9341-07E116DAF702}" type="presOf" srcId="{B6A4C3E9-5BFA-4316-9C24-EF422CE12DC8}" destId="{87A22AD4-E348-4892-9A22-92328DB8E29E}" srcOrd="0" destOrd="0" presId="urn:microsoft.com/office/officeart/2005/8/layout/cycle4"/>
    <dgm:cxn modelId="{01B5FFDD-E125-45C9-86BC-B9439E9DA5E0}" srcId="{58BA2571-A49D-4A94-B271-4DE711606DEC}" destId="{B6A4C3E9-5BFA-4316-9C24-EF422CE12DC8}" srcOrd="2" destOrd="0" parTransId="{2EBC6128-916C-40A8-BD09-24D3057C9A79}" sibTransId="{BA91B221-78C2-4F8B-9418-9759E4336AD1}"/>
    <dgm:cxn modelId="{E22BE3EE-EE89-4BF4-BA25-71DAAA6C15FC}" srcId="{58BA2571-A49D-4A94-B271-4DE711606DEC}" destId="{C652B88D-BC32-49F7-9D73-52A70EC2D805}" srcOrd="0" destOrd="0" parTransId="{772BA12C-2243-4794-A3FE-9B397320E67D}" sibTransId="{0029DB6E-B7E7-4DAF-8E02-3123AA8A93AD}"/>
    <dgm:cxn modelId="{2685E4F3-0DBA-47DF-99D9-FEFD6A358E51}" type="presOf" srcId="{1CAF2F3B-37E3-4F6F-93E2-E3078976F525}" destId="{3B5D288D-A6C3-4807-B027-30A59C7324E0}" srcOrd="0" destOrd="0" presId="urn:microsoft.com/office/officeart/2005/8/layout/cycle4"/>
    <dgm:cxn modelId="{883D9C31-EC0B-43C9-B971-A2278422F060}" type="presParOf" srcId="{47C19DE4-5DCA-437A-9ABA-E786B6290074}" destId="{8D3C0D60-C619-4D56-BD4D-CA461A5D45A1}" srcOrd="0" destOrd="0" presId="urn:microsoft.com/office/officeart/2005/8/layout/cycle4"/>
    <dgm:cxn modelId="{FB8BF136-68F7-45B5-BC97-59D29F28C6AF}" type="presParOf" srcId="{8D3C0D60-C619-4D56-BD4D-CA461A5D45A1}" destId="{2B7DBA95-9F97-4FF8-BADD-312B08CD6BC7}" srcOrd="0" destOrd="0" presId="urn:microsoft.com/office/officeart/2005/8/layout/cycle4"/>
    <dgm:cxn modelId="{3CC1862B-6EFB-40ED-8CE1-FEBD5B03B5C7}" type="presParOf" srcId="{47C19DE4-5DCA-437A-9ABA-E786B6290074}" destId="{F6396026-B3C3-46A2-965A-B1029E13052B}" srcOrd="1" destOrd="0" presId="urn:microsoft.com/office/officeart/2005/8/layout/cycle4"/>
    <dgm:cxn modelId="{DC09E1AC-B65C-43A7-85C1-9219381427A7}" type="presParOf" srcId="{F6396026-B3C3-46A2-965A-B1029E13052B}" destId="{C8D55C7B-DA4A-45E2-9806-4FBA1E64A4A3}" srcOrd="0" destOrd="0" presId="urn:microsoft.com/office/officeart/2005/8/layout/cycle4"/>
    <dgm:cxn modelId="{78872DE1-77DB-4DEC-8539-62DE70CCF203}" type="presParOf" srcId="{F6396026-B3C3-46A2-965A-B1029E13052B}" destId="{3B5D288D-A6C3-4807-B027-30A59C7324E0}" srcOrd="1" destOrd="0" presId="urn:microsoft.com/office/officeart/2005/8/layout/cycle4"/>
    <dgm:cxn modelId="{C47AD9C8-6229-4C91-9D96-8AC43ECEE2EA}" type="presParOf" srcId="{F6396026-B3C3-46A2-965A-B1029E13052B}" destId="{87A22AD4-E348-4892-9A22-92328DB8E29E}" srcOrd="2" destOrd="0" presId="urn:microsoft.com/office/officeart/2005/8/layout/cycle4"/>
    <dgm:cxn modelId="{D3F15C3E-C060-4B84-B741-926512CD5201}" type="presParOf" srcId="{F6396026-B3C3-46A2-965A-B1029E13052B}" destId="{CF00F0BA-9DAE-47B9-AD50-B97137F6678F}" srcOrd="3" destOrd="0" presId="urn:microsoft.com/office/officeart/2005/8/layout/cycle4"/>
    <dgm:cxn modelId="{2AF0C90D-DA84-45A0-A8F3-E796BE3BC89A}" type="presParOf" srcId="{F6396026-B3C3-46A2-965A-B1029E13052B}" destId="{981D8B61-25A5-41A0-9952-4C448B6FDC6D}" srcOrd="4" destOrd="0" presId="urn:microsoft.com/office/officeart/2005/8/layout/cycle4"/>
    <dgm:cxn modelId="{FAEDF927-13B9-41A9-BCA1-0C31AC0BD3FF}" type="presParOf" srcId="{47C19DE4-5DCA-437A-9ABA-E786B6290074}" destId="{3CCCC9CE-1733-4B6A-A187-E918D98CECD2}" srcOrd="2" destOrd="0" presId="urn:microsoft.com/office/officeart/2005/8/layout/cycle4"/>
    <dgm:cxn modelId="{80736BA5-A858-4635-BFFC-951B2144772F}" type="presParOf" srcId="{47C19DE4-5DCA-437A-9ABA-E786B6290074}" destId="{3233FBA1-9CA1-4128-9102-89789750C1E7}" srcOrd="3" destOrd="0" presId="urn:microsoft.com/office/officeart/2005/8/layout/cycle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8BA2571-A49D-4A94-B271-4DE711606DEC}" type="doc">
      <dgm:prSet loTypeId="urn:microsoft.com/office/officeart/2005/8/layout/cycle4" loCatId="cycle" qsTypeId="urn:microsoft.com/office/officeart/2005/8/quickstyle/simple1" qsCatId="simple" csTypeId="urn:microsoft.com/office/officeart/2005/8/colors/accent3_3" csCatId="accent3" phldr="1"/>
      <dgm:spPr/>
    </dgm:pt>
    <dgm:pt modelId="{C652B88D-BC32-49F7-9D73-52A70EC2D805}">
      <dgm:prSet phldrT="[Text]" custT="1"/>
      <dgm:spPr/>
      <dgm:t>
        <a:bodyPr/>
        <a:lstStyle/>
        <a:p>
          <a:r>
            <a:rPr lang="en-US" sz="1000" b="1"/>
            <a:t>What</a:t>
          </a:r>
        </a:p>
      </dgm:t>
    </dgm:pt>
    <dgm:pt modelId="{772BA12C-2243-4794-A3FE-9B397320E67D}" type="parTrans" cxnId="{E22BE3EE-EE89-4BF4-BA25-71DAAA6C15FC}">
      <dgm:prSet/>
      <dgm:spPr/>
      <dgm:t>
        <a:bodyPr/>
        <a:lstStyle/>
        <a:p>
          <a:endParaRPr lang="en-US" sz="900"/>
        </a:p>
      </dgm:t>
    </dgm:pt>
    <dgm:pt modelId="{0029DB6E-B7E7-4DAF-8E02-3123AA8A93AD}" type="sibTrans" cxnId="{E22BE3EE-EE89-4BF4-BA25-71DAAA6C15FC}">
      <dgm:prSet/>
      <dgm:spPr/>
      <dgm:t>
        <a:bodyPr/>
        <a:lstStyle/>
        <a:p>
          <a:endParaRPr lang="en-US" sz="900"/>
        </a:p>
      </dgm:t>
    </dgm:pt>
    <dgm:pt modelId="{1CAF2F3B-37E3-4F6F-93E2-E3078976F525}">
      <dgm:prSet phldrT="[Text]" custT="1"/>
      <dgm:spPr/>
      <dgm:t>
        <a:bodyPr/>
        <a:lstStyle/>
        <a:p>
          <a:r>
            <a:rPr lang="en-US" sz="1000" b="1"/>
            <a:t>Why</a:t>
          </a:r>
        </a:p>
      </dgm:t>
    </dgm:pt>
    <dgm:pt modelId="{5D7B46B9-7BB7-4C37-BCB0-662EF7B2D233}" type="parTrans" cxnId="{D9DF336A-8A26-4349-A03D-E95E48EBAFC8}">
      <dgm:prSet/>
      <dgm:spPr/>
      <dgm:t>
        <a:bodyPr/>
        <a:lstStyle/>
        <a:p>
          <a:endParaRPr lang="en-US" sz="900"/>
        </a:p>
      </dgm:t>
    </dgm:pt>
    <dgm:pt modelId="{FC5026B1-EC68-4709-90A7-597344E7465E}" type="sibTrans" cxnId="{D9DF336A-8A26-4349-A03D-E95E48EBAFC8}">
      <dgm:prSet/>
      <dgm:spPr/>
      <dgm:t>
        <a:bodyPr/>
        <a:lstStyle/>
        <a:p>
          <a:endParaRPr lang="en-US" sz="900"/>
        </a:p>
      </dgm:t>
    </dgm:pt>
    <dgm:pt modelId="{B6A4C3E9-5BFA-4316-9C24-EF422CE12DC8}">
      <dgm:prSet phldrT="[Text]" custT="1"/>
      <dgm:spPr/>
      <dgm:t>
        <a:bodyPr/>
        <a:lstStyle/>
        <a:p>
          <a:r>
            <a:rPr lang="en-US" sz="1100" b="1"/>
            <a:t>How</a:t>
          </a:r>
        </a:p>
      </dgm:t>
    </dgm:pt>
    <dgm:pt modelId="{2EBC6128-916C-40A8-BD09-24D3057C9A79}" type="parTrans" cxnId="{01B5FFDD-E125-45C9-86BC-B9439E9DA5E0}">
      <dgm:prSet/>
      <dgm:spPr/>
      <dgm:t>
        <a:bodyPr/>
        <a:lstStyle/>
        <a:p>
          <a:endParaRPr lang="en-US" sz="900"/>
        </a:p>
      </dgm:t>
    </dgm:pt>
    <dgm:pt modelId="{BA91B221-78C2-4F8B-9418-9759E4336AD1}" type="sibTrans" cxnId="{01B5FFDD-E125-45C9-86BC-B9439E9DA5E0}">
      <dgm:prSet/>
      <dgm:spPr/>
      <dgm:t>
        <a:bodyPr/>
        <a:lstStyle/>
        <a:p>
          <a:endParaRPr lang="en-US" sz="900"/>
        </a:p>
      </dgm:t>
    </dgm:pt>
    <dgm:pt modelId="{A20FE1A9-49C1-407D-8554-7DFD1845AEAD}">
      <dgm:prSet phldrT="[Text]" custT="1"/>
      <dgm:spPr/>
      <dgm:t>
        <a:bodyPr/>
        <a:lstStyle/>
        <a:p>
          <a:r>
            <a:rPr lang="en-US" sz="1000" b="1"/>
            <a:t>Test Plan</a:t>
          </a:r>
        </a:p>
      </dgm:t>
    </dgm:pt>
    <dgm:pt modelId="{1677A575-35F3-4FA2-B010-AD80C90F9C00}" type="sibTrans" cxnId="{479FD86C-BB27-48F1-B7E8-698A17E98FE4}">
      <dgm:prSet/>
      <dgm:spPr/>
      <dgm:t>
        <a:bodyPr/>
        <a:lstStyle/>
        <a:p>
          <a:endParaRPr lang="en-US" sz="900"/>
        </a:p>
      </dgm:t>
    </dgm:pt>
    <dgm:pt modelId="{856D5A67-78DB-4408-A614-349073D30EEA}" type="parTrans" cxnId="{479FD86C-BB27-48F1-B7E8-698A17E98FE4}">
      <dgm:prSet/>
      <dgm:spPr/>
      <dgm:t>
        <a:bodyPr/>
        <a:lstStyle/>
        <a:p>
          <a:endParaRPr lang="en-US" sz="900"/>
        </a:p>
      </dgm:t>
    </dgm:pt>
    <dgm:pt modelId="{47C19DE4-5DCA-437A-9ABA-E786B6290074}" type="pres">
      <dgm:prSet presAssocID="{58BA2571-A49D-4A94-B271-4DE711606DEC}" presName="cycleMatrixDiagram" presStyleCnt="0">
        <dgm:presLayoutVars>
          <dgm:chMax val="1"/>
          <dgm:dir/>
          <dgm:animLvl val="lvl"/>
          <dgm:resizeHandles val="exact"/>
        </dgm:presLayoutVars>
      </dgm:prSet>
      <dgm:spPr/>
    </dgm:pt>
    <dgm:pt modelId="{8D3C0D60-C619-4D56-BD4D-CA461A5D45A1}" type="pres">
      <dgm:prSet presAssocID="{58BA2571-A49D-4A94-B271-4DE711606DEC}" presName="children" presStyleCnt="0"/>
      <dgm:spPr/>
    </dgm:pt>
    <dgm:pt modelId="{2B7DBA95-9F97-4FF8-BADD-312B08CD6BC7}" type="pres">
      <dgm:prSet presAssocID="{58BA2571-A49D-4A94-B271-4DE711606DEC}" presName="childPlaceholder" presStyleCnt="0"/>
      <dgm:spPr/>
    </dgm:pt>
    <dgm:pt modelId="{F6396026-B3C3-46A2-965A-B1029E13052B}" type="pres">
      <dgm:prSet presAssocID="{58BA2571-A49D-4A94-B271-4DE711606DEC}" presName="circle" presStyleCnt="0"/>
      <dgm:spPr/>
    </dgm:pt>
    <dgm:pt modelId="{C8D55C7B-DA4A-45E2-9806-4FBA1E64A4A3}" type="pres">
      <dgm:prSet presAssocID="{58BA2571-A49D-4A94-B271-4DE711606DEC}" presName="quadrant1" presStyleLbl="node1" presStyleIdx="0" presStyleCnt="4">
        <dgm:presLayoutVars>
          <dgm:chMax val="1"/>
          <dgm:bulletEnabled val="1"/>
        </dgm:presLayoutVars>
      </dgm:prSet>
      <dgm:spPr/>
    </dgm:pt>
    <dgm:pt modelId="{3B5D288D-A6C3-4807-B027-30A59C7324E0}" type="pres">
      <dgm:prSet presAssocID="{58BA2571-A49D-4A94-B271-4DE711606DEC}" presName="quadrant2" presStyleLbl="node1" presStyleIdx="1" presStyleCnt="4">
        <dgm:presLayoutVars>
          <dgm:chMax val="1"/>
          <dgm:bulletEnabled val="1"/>
        </dgm:presLayoutVars>
      </dgm:prSet>
      <dgm:spPr/>
    </dgm:pt>
    <dgm:pt modelId="{87A22AD4-E348-4892-9A22-92328DB8E29E}" type="pres">
      <dgm:prSet presAssocID="{58BA2571-A49D-4A94-B271-4DE711606DEC}" presName="quadrant3" presStyleLbl="node1" presStyleIdx="2" presStyleCnt="4">
        <dgm:presLayoutVars>
          <dgm:chMax val="1"/>
          <dgm:bulletEnabled val="1"/>
        </dgm:presLayoutVars>
      </dgm:prSet>
      <dgm:spPr/>
    </dgm:pt>
    <dgm:pt modelId="{CF00F0BA-9DAE-47B9-AD50-B97137F6678F}" type="pres">
      <dgm:prSet presAssocID="{58BA2571-A49D-4A94-B271-4DE711606DEC}" presName="quadrant4" presStyleLbl="node1" presStyleIdx="3" presStyleCnt="4">
        <dgm:presLayoutVars>
          <dgm:chMax val="1"/>
          <dgm:bulletEnabled val="1"/>
        </dgm:presLayoutVars>
      </dgm:prSet>
      <dgm:spPr/>
    </dgm:pt>
    <dgm:pt modelId="{981D8B61-25A5-41A0-9952-4C448B6FDC6D}" type="pres">
      <dgm:prSet presAssocID="{58BA2571-A49D-4A94-B271-4DE711606DEC}" presName="quadrantPlaceholder" presStyleCnt="0"/>
      <dgm:spPr/>
    </dgm:pt>
    <dgm:pt modelId="{3CCCC9CE-1733-4B6A-A187-E918D98CECD2}" type="pres">
      <dgm:prSet presAssocID="{58BA2571-A49D-4A94-B271-4DE711606DEC}" presName="center1" presStyleLbl="fgShp" presStyleIdx="0" presStyleCnt="2"/>
      <dgm:spPr/>
    </dgm:pt>
    <dgm:pt modelId="{3233FBA1-9CA1-4128-9102-89789750C1E7}" type="pres">
      <dgm:prSet presAssocID="{58BA2571-A49D-4A94-B271-4DE711606DEC}" presName="center2" presStyleLbl="fgShp" presStyleIdx="1" presStyleCnt="2"/>
      <dgm:spPr/>
    </dgm:pt>
  </dgm:ptLst>
  <dgm:cxnLst>
    <dgm:cxn modelId="{D9DF336A-8A26-4349-A03D-E95E48EBAFC8}" srcId="{58BA2571-A49D-4A94-B271-4DE711606DEC}" destId="{1CAF2F3B-37E3-4F6F-93E2-E3078976F525}" srcOrd="1" destOrd="0" parTransId="{5D7B46B9-7BB7-4C37-BCB0-662EF7B2D233}" sibTransId="{FC5026B1-EC68-4709-90A7-597344E7465E}"/>
    <dgm:cxn modelId="{479FD86C-BB27-48F1-B7E8-698A17E98FE4}" srcId="{58BA2571-A49D-4A94-B271-4DE711606DEC}" destId="{A20FE1A9-49C1-407D-8554-7DFD1845AEAD}" srcOrd="3" destOrd="0" parTransId="{856D5A67-78DB-4408-A614-349073D30EEA}" sibTransId="{1677A575-35F3-4FA2-B010-AD80C90F9C00}"/>
    <dgm:cxn modelId="{94D8BC92-E1C7-4D44-B5B7-F810A6931834}" type="presOf" srcId="{A20FE1A9-49C1-407D-8554-7DFD1845AEAD}" destId="{CF00F0BA-9DAE-47B9-AD50-B97137F6678F}" srcOrd="0" destOrd="0" presId="urn:microsoft.com/office/officeart/2005/8/layout/cycle4"/>
    <dgm:cxn modelId="{054E2CA0-C3DB-4CD5-825D-073F8AB12032}" type="presOf" srcId="{58BA2571-A49D-4A94-B271-4DE711606DEC}" destId="{47C19DE4-5DCA-437A-9ABA-E786B6290074}" srcOrd="0" destOrd="0" presId="urn:microsoft.com/office/officeart/2005/8/layout/cycle4"/>
    <dgm:cxn modelId="{00AFDBC3-C587-487F-A5C7-A17A58B27D02}" type="presOf" srcId="{C652B88D-BC32-49F7-9D73-52A70EC2D805}" destId="{C8D55C7B-DA4A-45E2-9806-4FBA1E64A4A3}" srcOrd="0" destOrd="0" presId="urn:microsoft.com/office/officeart/2005/8/layout/cycle4"/>
    <dgm:cxn modelId="{33C9CCCC-5718-4396-9341-07E116DAF702}" type="presOf" srcId="{B6A4C3E9-5BFA-4316-9C24-EF422CE12DC8}" destId="{87A22AD4-E348-4892-9A22-92328DB8E29E}" srcOrd="0" destOrd="0" presId="urn:microsoft.com/office/officeart/2005/8/layout/cycle4"/>
    <dgm:cxn modelId="{01B5FFDD-E125-45C9-86BC-B9439E9DA5E0}" srcId="{58BA2571-A49D-4A94-B271-4DE711606DEC}" destId="{B6A4C3E9-5BFA-4316-9C24-EF422CE12DC8}" srcOrd="2" destOrd="0" parTransId="{2EBC6128-916C-40A8-BD09-24D3057C9A79}" sibTransId="{BA91B221-78C2-4F8B-9418-9759E4336AD1}"/>
    <dgm:cxn modelId="{E22BE3EE-EE89-4BF4-BA25-71DAAA6C15FC}" srcId="{58BA2571-A49D-4A94-B271-4DE711606DEC}" destId="{C652B88D-BC32-49F7-9D73-52A70EC2D805}" srcOrd="0" destOrd="0" parTransId="{772BA12C-2243-4794-A3FE-9B397320E67D}" sibTransId="{0029DB6E-B7E7-4DAF-8E02-3123AA8A93AD}"/>
    <dgm:cxn modelId="{2685E4F3-0DBA-47DF-99D9-FEFD6A358E51}" type="presOf" srcId="{1CAF2F3B-37E3-4F6F-93E2-E3078976F525}" destId="{3B5D288D-A6C3-4807-B027-30A59C7324E0}" srcOrd="0" destOrd="0" presId="urn:microsoft.com/office/officeart/2005/8/layout/cycle4"/>
    <dgm:cxn modelId="{883D9C31-EC0B-43C9-B971-A2278422F060}" type="presParOf" srcId="{47C19DE4-5DCA-437A-9ABA-E786B6290074}" destId="{8D3C0D60-C619-4D56-BD4D-CA461A5D45A1}" srcOrd="0" destOrd="0" presId="urn:microsoft.com/office/officeart/2005/8/layout/cycle4"/>
    <dgm:cxn modelId="{FB8BF136-68F7-45B5-BC97-59D29F28C6AF}" type="presParOf" srcId="{8D3C0D60-C619-4D56-BD4D-CA461A5D45A1}" destId="{2B7DBA95-9F97-4FF8-BADD-312B08CD6BC7}" srcOrd="0" destOrd="0" presId="urn:microsoft.com/office/officeart/2005/8/layout/cycle4"/>
    <dgm:cxn modelId="{3CC1862B-6EFB-40ED-8CE1-FEBD5B03B5C7}" type="presParOf" srcId="{47C19DE4-5DCA-437A-9ABA-E786B6290074}" destId="{F6396026-B3C3-46A2-965A-B1029E13052B}" srcOrd="1" destOrd="0" presId="urn:microsoft.com/office/officeart/2005/8/layout/cycle4"/>
    <dgm:cxn modelId="{DC09E1AC-B65C-43A7-85C1-9219381427A7}" type="presParOf" srcId="{F6396026-B3C3-46A2-965A-B1029E13052B}" destId="{C8D55C7B-DA4A-45E2-9806-4FBA1E64A4A3}" srcOrd="0" destOrd="0" presId="urn:microsoft.com/office/officeart/2005/8/layout/cycle4"/>
    <dgm:cxn modelId="{78872DE1-77DB-4DEC-8539-62DE70CCF203}" type="presParOf" srcId="{F6396026-B3C3-46A2-965A-B1029E13052B}" destId="{3B5D288D-A6C3-4807-B027-30A59C7324E0}" srcOrd="1" destOrd="0" presId="urn:microsoft.com/office/officeart/2005/8/layout/cycle4"/>
    <dgm:cxn modelId="{C47AD9C8-6229-4C91-9D96-8AC43ECEE2EA}" type="presParOf" srcId="{F6396026-B3C3-46A2-965A-B1029E13052B}" destId="{87A22AD4-E348-4892-9A22-92328DB8E29E}" srcOrd="2" destOrd="0" presId="urn:microsoft.com/office/officeart/2005/8/layout/cycle4"/>
    <dgm:cxn modelId="{D3F15C3E-C060-4B84-B741-926512CD5201}" type="presParOf" srcId="{F6396026-B3C3-46A2-965A-B1029E13052B}" destId="{CF00F0BA-9DAE-47B9-AD50-B97137F6678F}" srcOrd="3" destOrd="0" presId="urn:microsoft.com/office/officeart/2005/8/layout/cycle4"/>
    <dgm:cxn modelId="{2AF0C90D-DA84-45A0-A8F3-E796BE3BC89A}" type="presParOf" srcId="{F6396026-B3C3-46A2-965A-B1029E13052B}" destId="{981D8B61-25A5-41A0-9952-4C448B6FDC6D}" srcOrd="4" destOrd="0" presId="urn:microsoft.com/office/officeart/2005/8/layout/cycle4"/>
    <dgm:cxn modelId="{FAEDF927-13B9-41A9-BCA1-0C31AC0BD3FF}" type="presParOf" srcId="{47C19DE4-5DCA-437A-9ABA-E786B6290074}" destId="{3CCCC9CE-1733-4B6A-A187-E918D98CECD2}" srcOrd="2" destOrd="0" presId="urn:microsoft.com/office/officeart/2005/8/layout/cycle4"/>
    <dgm:cxn modelId="{80736BA5-A858-4635-BFFC-951B2144772F}" type="presParOf" srcId="{47C19DE4-5DCA-437A-9ABA-E786B6290074}" destId="{3233FBA1-9CA1-4128-9102-89789750C1E7}" srcOrd="3" destOrd="0" presId="urn:microsoft.com/office/officeart/2005/8/layout/cycle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55C7B-DA4A-45E2-9806-4FBA1E64A4A3}">
      <dsp:nvSpPr>
        <dsp:cNvPr id="0" name=""/>
        <dsp:cNvSpPr/>
      </dsp:nvSpPr>
      <dsp:spPr>
        <a:xfrm>
          <a:off x="361236" y="248148"/>
          <a:ext cx="755630" cy="755630"/>
        </a:xfrm>
        <a:prstGeom prst="pieWedge">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t>What</a:t>
          </a:r>
        </a:p>
      </dsp:txBody>
      <dsp:txXfrm>
        <a:off x="582555" y="469467"/>
        <a:ext cx="534311" cy="534311"/>
      </dsp:txXfrm>
    </dsp:sp>
    <dsp:sp modelId="{3B5D288D-A6C3-4807-B027-30A59C7324E0}">
      <dsp:nvSpPr>
        <dsp:cNvPr id="0" name=""/>
        <dsp:cNvSpPr/>
      </dsp:nvSpPr>
      <dsp:spPr>
        <a:xfrm rot="5400000">
          <a:off x="1151770" y="248148"/>
          <a:ext cx="755630" cy="755630"/>
        </a:xfrm>
        <a:prstGeom prst="pieWedge">
          <a:avLst/>
        </a:prstGeom>
        <a:solidFill>
          <a:schemeClr val="accent3">
            <a:shade val="80000"/>
            <a:hueOff val="19461"/>
            <a:satOff val="464"/>
            <a:lumOff val="6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t>Why</a:t>
          </a:r>
        </a:p>
      </dsp:txBody>
      <dsp:txXfrm rot="-5400000">
        <a:off x="1151770" y="469467"/>
        <a:ext cx="534311" cy="534311"/>
      </dsp:txXfrm>
    </dsp:sp>
    <dsp:sp modelId="{87A22AD4-E348-4892-9A22-92328DB8E29E}">
      <dsp:nvSpPr>
        <dsp:cNvPr id="0" name=""/>
        <dsp:cNvSpPr/>
      </dsp:nvSpPr>
      <dsp:spPr>
        <a:xfrm rot="10800000">
          <a:off x="1151770" y="1038682"/>
          <a:ext cx="755630" cy="755630"/>
        </a:xfrm>
        <a:prstGeom prst="pieWedge">
          <a:avLst/>
        </a:prstGeom>
        <a:solidFill>
          <a:schemeClr val="accent3">
            <a:shade val="80000"/>
            <a:hueOff val="38922"/>
            <a:satOff val="927"/>
            <a:lumOff val="132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a:t>How</a:t>
          </a:r>
        </a:p>
      </dsp:txBody>
      <dsp:txXfrm rot="10800000">
        <a:off x="1151770" y="1038682"/>
        <a:ext cx="534311" cy="534311"/>
      </dsp:txXfrm>
    </dsp:sp>
    <dsp:sp modelId="{CF00F0BA-9DAE-47B9-AD50-B97137F6678F}">
      <dsp:nvSpPr>
        <dsp:cNvPr id="0" name=""/>
        <dsp:cNvSpPr/>
      </dsp:nvSpPr>
      <dsp:spPr>
        <a:xfrm rot="16200000">
          <a:off x="361236" y="1038682"/>
          <a:ext cx="755630" cy="755630"/>
        </a:xfrm>
        <a:prstGeom prst="pieWedge">
          <a:avLst/>
        </a:prstGeom>
        <a:solidFill>
          <a:schemeClr val="accent3">
            <a:shade val="80000"/>
            <a:hueOff val="58382"/>
            <a:satOff val="1391"/>
            <a:lumOff val="19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t>Test Plan</a:t>
          </a:r>
        </a:p>
      </dsp:txBody>
      <dsp:txXfrm rot="5400000">
        <a:off x="582555" y="1038682"/>
        <a:ext cx="534311" cy="534311"/>
      </dsp:txXfrm>
    </dsp:sp>
    <dsp:sp modelId="{3CCCC9CE-1733-4B6A-A187-E918D98CECD2}">
      <dsp:nvSpPr>
        <dsp:cNvPr id="0" name=""/>
        <dsp:cNvSpPr/>
      </dsp:nvSpPr>
      <dsp:spPr>
        <a:xfrm>
          <a:off x="1003872" y="864171"/>
          <a:ext cx="260893" cy="226863"/>
        </a:xfrm>
        <a:prstGeom prst="circularArrow">
          <a:avLst/>
        </a:prstGeom>
        <a:solidFill>
          <a:schemeClr val="accent3">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33FBA1-9CA1-4128-9102-89789750C1E7}">
      <dsp:nvSpPr>
        <dsp:cNvPr id="0" name=""/>
        <dsp:cNvSpPr/>
      </dsp:nvSpPr>
      <dsp:spPr>
        <a:xfrm rot="10800000">
          <a:off x="1003872" y="951426"/>
          <a:ext cx="260893" cy="226863"/>
        </a:xfrm>
        <a:prstGeom prst="circularArrow">
          <a:avLst/>
        </a:prstGeom>
        <a:solidFill>
          <a:schemeClr val="accent3">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55C7B-DA4A-45E2-9806-4FBA1E64A4A3}">
      <dsp:nvSpPr>
        <dsp:cNvPr id="0" name=""/>
        <dsp:cNvSpPr/>
      </dsp:nvSpPr>
      <dsp:spPr>
        <a:xfrm>
          <a:off x="361236" y="248148"/>
          <a:ext cx="755630" cy="755630"/>
        </a:xfrm>
        <a:prstGeom prst="pieWedge">
          <a:avLst/>
        </a:prstGeom>
        <a:solidFill>
          <a:srgbClr val="F58220">
            <a:shade val="80000"/>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endParaRPr lang="en-US" sz="800" b="1" kern="1200">
            <a:solidFill>
              <a:srgbClr val="FFFFFF"/>
            </a:solidFill>
            <a:latin typeface="Arial"/>
            <a:ea typeface="+mn-ea"/>
            <a:cs typeface="+mn-cs"/>
          </a:endParaRPr>
        </a:p>
      </dsp:txBody>
      <dsp:txXfrm>
        <a:off x="582555" y="469467"/>
        <a:ext cx="534311" cy="534311"/>
      </dsp:txXfrm>
    </dsp:sp>
    <dsp:sp modelId="{3B5D288D-A6C3-4807-B027-30A59C7324E0}">
      <dsp:nvSpPr>
        <dsp:cNvPr id="0" name=""/>
        <dsp:cNvSpPr/>
      </dsp:nvSpPr>
      <dsp:spPr>
        <a:xfrm rot="5400000">
          <a:off x="1151770" y="248148"/>
          <a:ext cx="755630" cy="755630"/>
        </a:xfrm>
        <a:prstGeom prst="pieWedge">
          <a:avLst/>
        </a:prstGeom>
        <a:solidFill>
          <a:srgbClr val="F58220">
            <a:shade val="80000"/>
            <a:hueOff val="-195146"/>
            <a:satOff val="3266"/>
            <a:lumOff val="9757"/>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endParaRPr lang="en-US" sz="800" b="1" kern="1200">
            <a:solidFill>
              <a:srgbClr val="FFFFFF"/>
            </a:solidFill>
            <a:latin typeface="Arial"/>
            <a:ea typeface="+mn-ea"/>
            <a:cs typeface="+mn-cs"/>
          </a:endParaRPr>
        </a:p>
      </dsp:txBody>
      <dsp:txXfrm rot="-5400000">
        <a:off x="1151770" y="469467"/>
        <a:ext cx="534311" cy="534311"/>
      </dsp:txXfrm>
    </dsp:sp>
    <dsp:sp modelId="{87A22AD4-E348-4892-9A22-92328DB8E29E}">
      <dsp:nvSpPr>
        <dsp:cNvPr id="0" name=""/>
        <dsp:cNvSpPr/>
      </dsp:nvSpPr>
      <dsp:spPr>
        <a:xfrm rot="10800000">
          <a:off x="1150867" y="1038682"/>
          <a:ext cx="757436" cy="755630"/>
        </a:xfrm>
        <a:prstGeom prst="pieWedge">
          <a:avLst/>
        </a:prstGeom>
        <a:solidFill>
          <a:srgbClr val="F58220">
            <a:shade val="80000"/>
            <a:hueOff val="-390293"/>
            <a:satOff val="6533"/>
            <a:lumOff val="19515"/>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endParaRPr lang="en-US" sz="800" b="1" kern="1200">
            <a:solidFill>
              <a:srgbClr val="FFFFFF"/>
            </a:solidFill>
            <a:latin typeface="Arial"/>
            <a:ea typeface="+mn-ea"/>
            <a:cs typeface="+mn-cs"/>
          </a:endParaRPr>
        </a:p>
      </dsp:txBody>
      <dsp:txXfrm rot="10800000">
        <a:off x="1150867" y="1038682"/>
        <a:ext cx="535588" cy="534311"/>
      </dsp:txXfrm>
    </dsp:sp>
    <dsp:sp modelId="{CF00F0BA-9DAE-47B9-AD50-B97137F6678F}">
      <dsp:nvSpPr>
        <dsp:cNvPr id="0" name=""/>
        <dsp:cNvSpPr/>
      </dsp:nvSpPr>
      <dsp:spPr>
        <a:xfrm rot="16200000">
          <a:off x="361236" y="1025024"/>
          <a:ext cx="755630" cy="782947"/>
        </a:xfrm>
        <a:prstGeom prst="pieWedge">
          <a:avLst/>
        </a:prstGeom>
        <a:solidFill>
          <a:srgbClr val="F58220">
            <a:shade val="80000"/>
            <a:hueOff val="-585439"/>
            <a:satOff val="9799"/>
            <a:lumOff val="29272"/>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endParaRPr lang="en-US" sz="800" b="1" kern="1200">
            <a:solidFill>
              <a:srgbClr val="FFFFFF"/>
            </a:solidFill>
            <a:latin typeface="Arial"/>
            <a:ea typeface="+mn-ea"/>
            <a:cs typeface="+mn-cs"/>
          </a:endParaRPr>
        </a:p>
      </dsp:txBody>
      <dsp:txXfrm rot="5400000">
        <a:off x="576898" y="1038683"/>
        <a:ext cx="553627" cy="534311"/>
      </dsp:txXfrm>
    </dsp:sp>
    <dsp:sp modelId="{3CCCC9CE-1733-4B6A-A187-E918D98CECD2}">
      <dsp:nvSpPr>
        <dsp:cNvPr id="0" name=""/>
        <dsp:cNvSpPr/>
      </dsp:nvSpPr>
      <dsp:spPr>
        <a:xfrm>
          <a:off x="1003872" y="864171"/>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3233FBA1-9CA1-4128-9102-89789750C1E7}">
      <dsp:nvSpPr>
        <dsp:cNvPr id="0" name=""/>
        <dsp:cNvSpPr/>
      </dsp:nvSpPr>
      <dsp:spPr>
        <a:xfrm rot="10800000">
          <a:off x="1003872" y="951426"/>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55C7B-DA4A-45E2-9806-4FBA1E64A4A3}">
      <dsp:nvSpPr>
        <dsp:cNvPr id="0" name=""/>
        <dsp:cNvSpPr/>
      </dsp:nvSpPr>
      <dsp:spPr>
        <a:xfrm>
          <a:off x="361236" y="248148"/>
          <a:ext cx="755630" cy="755630"/>
        </a:xfrm>
        <a:prstGeom prst="pieWedge">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t>What</a:t>
          </a:r>
        </a:p>
      </dsp:txBody>
      <dsp:txXfrm>
        <a:off x="582555" y="469467"/>
        <a:ext cx="534311" cy="534311"/>
      </dsp:txXfrm>
    </dsp:sp>
    <dsp:sp modelId="{3B5D288D-A6C3-4807-B027-30A59C7324E0}">
      <dsp:nvSpPr>
        <dsp:cNvPr id="0" name=""/>
        <dsp:cNvSpPr/>
      </dsp:nvSpPr>
      <dsp:spPr>
        <a:xfrm rot="5400000">
          <a:off x="1151770" y="248148"/>
          <a:ext cx="755630" cy="755630"/>
        </a:xfrm>
        <a:prstGeom prst="pieWedge">
          <a:avLst/>
        </a:prstGeom>
        <a:solidFill>
          <a:schemeClr val="accent3">
            <a:shade val="80000"/>
            <a:hueOff val="19461"/>
            <a:satOff val="464"/>
            <a:lumOff val="6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t>Why</a:t>
          </a:r>
        </a:p>
      </dsp:txBody>
      <dsp:txXfrm rot="-5400000">
        <a:off x="1151770" y="469467"/>
        <a:ext cx="534311" cy="534311"/>
      </dsp:txXfrm>
    </dsp:sp>
    <dsp:sp modelId="{87A22AD4-E348-4892-9A22-92328DB8E29E}">
      <dsp:nvSpPr>
        <dsp:cNvPr id="0" name=""/>
        <dsp:cNvSpPr/>
      </dsp:nvSpPr>
      <dsp:spPr>
        <a:xfrm rot="10800000">
          <a:off x="1151770" y="1038682"/>
          <a:ext cx="755630" cy="755630"/>
        </a:xfrm>
        <a:prstGeom prst="pieWedge">
          <a:avLst/>
        </a:prstGeom>
        <a:solidFill>
          <a:schemeClr val="accent3">
            <a:shade val="80000"/>
            <a:hueOff val="38922"/>
            <a:satOff val="927"/>
            <a:lumOff val="132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a:t>How</a:t>
          </a:r>
        </a:p>
      </dsp:txBody>
      <dsp:txXfrm rot="10800000">
        <a:off x="1151770" y="1038682"/>
        <a:ext cx="534311" cy="534311"/>
      </dsp:txXfrm>
    </dsp:sp>
    <dsp:sp modelId="{CF00F0BA-9DAE-47B9-AD50-B97137F6678F}">
      <dsp:nvSpPr>
        <dsp:cNvPr id="0" name=""/>
        <dsp:cNvSpPr/>
      </dsp:nvSpPr>
      <dsp:spPr>
        <a:xfrm rot="16200000">
          <a:off x="361236" y="1038682"/>
          <a:ext cx="755630" cy="755630"/>
        </a:xfrm>
        <a:prstGeom prst="pieWedge">
          <a:avLst/>
        </a:prstGeom>
        <a:solidFill>
          <a:schemeClr val="accent3">
            <a:shade val="80000"/>
            <a:hueOff val="58382"/>
            <a:satOff val="1391"/>
            <a:lumOff val="19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t>Test Plan</a:t>
          </a:r>
        </a:p>
      </dsp:txBody>
      <dsp:txXfrm rot="5400000">
        <a:off x="582555" y="1038682"/>
        <a:ext cx="534311" cy="534311"/>
      </dsp:txXfrm>
    </dsp:sp>
    <dsp:sp modelId="{3CCCC9CE-1733-4B6A-A187-E918D98CECD2}">
      <dsp:nvSpPr>
        <dsp:cNvPr id="0" name=""/>
        <dsp:cNvSpPr/>
      </dsp:nvSpPr>
      <dsp:spPr>
        <a:xfrm>
          <a:off x="1003872" y="864171"/>
          <a:ext cx="260893" cy="226863"/>
        </a:xfrm>
        <a:prstGeom prst="circularArrow">
          <a:avLst/>
        </a:prstGeom>
        <a:solidFill>
          <a:schemeClr val="accent3">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33FBA1-9CA1-4128-9102-89789750C1E7}">
      <dsp:nvSpPr>
        <dsp:cNvPr id="0" name=""/>
        <dsp:cNvSpPr/>
      </dsp:nvSpPr>
      <dsp:spPr>
        <a:xfrm rot="10800000">
          <a:off x="1003872" y="951426"/>
          <a:ext cx="260893" cy="226863"/>
        </a:xfrm>
        <a:prstGeom prst="circularArrow">
          <a:avLst/>
        </a:prstGeom>
        <a:solidFill>
          <a:schemeClr val="accent3">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55C7B-DA4A-45E2-9806-4FBA1E64A4A3}">
      <dsp:nvSpPr>
        <dsp:cNvPr id="0" name=""/>
        <dsp:cNvSpPr/>
      </dsp:nvSpPr>
      <dsp:spPr>
        <a:xfrm>
          <a:off x="361236" y="248148"/>
          <a:ext cx="755630" cy="755630"/>
        </a:xfrm>
        <a:prstGeom prst="pieWedge">
          <a:avLst/>
        </a:prstGeom>
        <a:solidFill>
          <a:srgbClr val="F58220">
            <a:shade val="80000"/>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solidFill>
                <a:srgbClr val="FFFFFF"/>
              </a:solidFill>
              <a:latin typeface="Arial"/>
              <a:ea typeface="+mn-ea"/>
              <a:cs typeface="+mn-cs"/>
            </a:rPr>
            <a:t>What</a:t>
          </a:r>
        </a:p>
      </dsp:txBody>
      <dsp:txXfrm>
        <a:off x="582555" y="469467"/>
        <a:ext cx="534311" cy="534311"/>
      </dsp:txXfrm>
    </dsp:sp>
    <dsp:sp modelId="{3B5D288D-A6C3-4807-B027-30A59C7324E0}">
      <dsp:nvSpPr>
        <dsp:cNvPr id="0" name=""/>
        <dsp:cNvSpPr/>
      </dsp:nvSpPr>
      <dsp:spPr>
        <a:xfrm rot="5400000">
          <a:off x="1151770" y="248148"/>
          <a:ext cx="755630" cy="755630"/>
        </a:xfrm>
        <a:prstGeom prst="pieWedge">
          <a:avLst/>
        </a:prstGeom>
        <a:solidFill>
          <a:srgbClr val="F58220">
            <a:shade val="80000"/>
            <a:hueOff val="-195146"/>
            <a:satOff val="3266"/>
            <a:lumOff val="9757"/>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solidFill>
                <a:srgbClr val="FFFFFF"/>
              </a:solidFill>
              <a:latin typeface="Arial"/>
              <a:ea typeface="+mn-ea"/>
              <a:cs typeface="+mn-cs"/>
            </a:rPr>
            <a:t>Why</a:t>
          </a:r>
        </a:p>
      </dsp:txBody>
      <dsp:txXfrm rot="-5400000">
        <a:off x="1151770" y="469467"/>
        <a:ext cx="534311" cy="534311"/>
      </dsp:txXfrm>
    </dsp:sp>
    <dsp:sp modelId="{87A22AD4-E348-4892-9A22-92328DB8E29E}">
      <dsp:nvSpPr>
        <dsp:cNvPr id="0" name=""/>
        <dsp:cNvSpPr/>
      </dsp:nvSpPr>
      <dsp:spPr>
        <a:xfrm rot="10800000">
          <a:off x="1151770" y="1038682"/>
          <a:ext cx="755630" cy="755630"/>
        </a:xfrm>
        <a:prstGeom prst="pieWedge">
          <a:avLst/>
        </a:prstGeom>
        <a:solidFill>
          <a:srgbClr val="F58220">
            <a:shade val="80000"/>
            <a:hueOff val="-390293"/>
            <a:satOff val="6533"/>
            <a:lumOff val="19515"/>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a:solidFill>
                <a:srgbClr val="FFFFFF"/>
              </a:solidFill>
              <a:latin typeface="Arial"/>
              <a:ea typeface="+mn-ea"/>
              <a:cs typeface="+mn-cs"/>
            </a:rPr>
            <a:t>How</a:t>
          </a:r>
        </a:p>
      </dsp:txBody>
      <dsp:txXfrm rot="10800000">
        <a:off x="1151770" y="1038682"/>
        <a:ext cx="534311" cy="534311"/>
      </dsp:txXfrm>
    </dsp:sp>
    <dsp:sp modelId="{CF00F0BA-9DAE-47B9-AD50-B97137F6678F}">
      <dsp:nvSpPr>
        <dsp:cNvPr id="0" name=""/>
        <dsp:cNvSpPr/>
      </dsp:nvSpPr>
      <dsp:spPr>
        <a:xfrm rot="16200000">
          <a:off x="361236" y="1038682"/>
          <a:ext cx="755630" cy="755630"/>
        </a:xfrm>
        <a:prstGeom prst="pieWedge">
          <a:avLst/>
        </a:prstGeom>
        <a:solidFill>
          <a:srgbClr val="F58220">
            <a:shade val="80000"/>
            <a:hueOff val="-585439"/>
            <a:satOff val="9799"/>
            <a:lumOff val="29272"/>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solidFill>
                <a:srgbClr val="FFFFFF"/>
              </a:solidFill>
              <a:latin typeface="Arial"/>
              <a:ea typeface="+mn-ea"/>
              <a:cs typeface="+mn-cs"/>
            </a:rPr>
            <a:t>Test Plan</a:t>
          </a:r>
        </a:p>
      </dsp:txBody>
      <dsp:txXfrm rot="5400000">
        <a:off x="582555" y="1038682"/>
        <a:ext cx="534311" cy="534311"/>
      </dsp:txXfrm>
    </dsp:sp>
    <dsp:sp modelId="{3CCCC9CE-1733-4B6A-A187-E918D98CECD2}">
      <dsp:nvSpPr>
        <dsp:cNvPr id="0" name=""/>
        <dsp:cNvSpPr/>
      </dsp:nvSpPr>
      <dsp:spPr>
        <a:xfrm>
          <a:off x="1003872" y="864171"/>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3233FBA1-9CA1-4128-9102-89789750C1E7}">
      <dsp:nvSpPr>
        <dsp:cNvPr id="0" name=""/>
        <dsp:cNvSpPr/>
      </dsp:nvSpPr>
      <dsp:spPr>
        <a:xfrm rot="10800000">
          <a:off x="1003872" y="951426"/>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55C7B-DA4A-45E2-9806-4FBA1E64A4A3}">
      <dsp:nvSpPr>
        <dsp:cNvPr id="0" name=""/>
        <dsp:cNvSpPr/>
      </dsp:nvSpPr>
      <dsp:spPr>
        <a:xfrm>
          <a:off x="361236" y="248148"/>
          <a:ext cx="755630" cy="755630"/>
        </a:xfrm>
        <a:prstGeom prst="pieWedge">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t>What</a:t>
          </a:r>
        </a:p>
      </dsp:txBody>
      <dsp:txXfrm>
        <a:off x="582555" y="469467"/>
        <a:ext cx="534311" cy="534311"/>
      </dsp:txXfrm>
    </dsp:sp>
    <dsp:sp modelId="{3B5D288D-A6C3-4807-B027-30A59C7324E0}">
      <dsp:nvSpPr>
        <dsp:cNvPr id="0" name=""/>
        <dsp:cNvSpPr/>
      </dsp:nvSpPr>
      <dsp:spPr>
        <a:xfrm rot="5400000">
          <a:off x="1151770" y="248148"/>
          <a:ext cx="755630" cy="755630"/>
        </a:xfrm>
        <a:prstGeom prst="pieWedge">
          <a:avLst/>
        </a:prstGeom>
        <a:solidFill>
          <a:schemeClr val="accent3">
            <a:shade val="80000"/>
            <a:hueOff val="19461"/>
            <a:satOff val="464"/>
            <a:lumOff val="6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t>Why</a:t>
          </a:r>
        </a:p>
      </dsp:txBody>
      <dsp:txXfrm rot="-5400000">
        <a:off x="1151770" y="469467"/>
        <a:ext cx="534311" cy="534311"/>
      </dsp:txXfrm>
    </dsp:sp>
    <dsp:sp modelId="{87A22AD4-E348-4892-9A22-92328DB8E29E}">
      <dsp:nvSpPr>
        <dsp:cNvPr id="0" name=""/>
        <dsp:cNvSpPr/>
      </dsp:nvSpPr>
      <dsp:spPr>
        <a:xfrm rot="10800000">
          <a:off x="1151770" y="1038682"/>
          <a:ext cx="755630" cy="755630"/>
        </a:xfrm>
        <a:prstGeom prst="pieWedge">
          <a:avLst/>
        </a:prstGeom>
        <a:solidFill>
          <a:schemeClr val="accent3">
            <a:shade val="80000"/>
            <a:hueOff val="38922"/>
            <a:satOff val="927"/>
            <a:lumOff val="132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a:t>How</a:t>
          </a:r>
        </a:p>
      </dsp:txBody>
      <dsp:txXfrm rot="10800000">
        <a:off x="1151770" y="1038682"/>
        <a:ext cx="534311" cy="534311"/>
      </dsp:txXfrm>
    </dsp:sp>
    <dsp:sp modelId="{CF00F0BA-9DAE-47B9-AD50-B97137F6678F}">
      <dsp:nvSpPr>
        <dsp:cNvPr id="0" name=""/>
        <dsp:cNvSpPr/>
      </dsp:nvSpPr>
      <dsp:spPr>
        <a:xfrm rot="16200000">
          <a:off x="361236" y="1038682"/>
          <a:ext cx="755630" cy="755630"/>
        </a:xfrm>
        <a:prstGeom prst="pieWedge">
          <a:avLst/>
        </a:prstGeom>
        <a:solidFill>
          <a:schemeClr val="accent3">
            <a:shade val="80000"/>
            <a:hueOff val="58382"/>
            <a:satOff val="1391"/>
            <a:lumOff val="19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t>Test Plan</a:t>
          </a:r>
        </a:p>
      </dsp:txBody>
      <dsp:txXfrm rot="5400000">
        <a:off x="582555" y="1038682"/>
        <a:ext cx="534311" cy="534311"/>
      </dsp:txXfrm>
    </dsp:sp>
    <dsp:sp modelId="{3CCCC9CE-1733-4B6A-A187-E918D98CECD2}">
      <dsp:nvSpPr>
        <dsp:cNvPr id="0" name=""/>
        <dsp:cNvSpPr/>
      </dsp:nvSpPr>
      <dsp:spPr>
        <a:xfrm>
          <a:off x="1003872" y="864171"/>
          <a:ext cx="260893" cy="226863"/>
        </a:xfrm>
        <a:prstGeom prst="circularArrow">
          <a:avLst/>
        </a:prstGeom>
        <a:solidFill>
          <a:schemeClr val="accent3">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33FBA1-9CA1-4128-9102-89789750C1E7}">
      <dsp:nvSpPr>
        <dsp:cNvPr id="0" name=""/>
        <dsp:cNvSpPr/>
      </dsp:nvSpPr>
      <dsp:spPr>
        <a:xfrm rot="10800000">
          <a:off x="1003872" y="951426"/>
          <a:ext cx="260893" cy="226863"/>
        </a:xfrm>
        <a:prstGeom prst="circularArrow">
          <a:avLst/>
        </a:prstGeom>
        <a:solidFill>
          <a:schemeClr val="accent3">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55C7B-DA4A-45E2-9806-4FBA1E64A4A3}">
      <dsp:nvSpPr>
        <dsp:cNvPr id="0" name=""/>
        <dsp:cNvSpPr/>
      </dsp:nvSpPr>
      <dsp:spPr>
        <a:xfrm>
          <a:off x="361236" y="248148"/>
          <a:ext cx="755630" cy="755630"/>
        </a:xfrm>
        <a:prstGeom prst="pieWedge">
          <a:avLst/>
        </a:prstGeom>
        <a:solidFill>
          <a:srgbClr val="F58220">
            <a:shade val="80000"/>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solidFill>
                <a:srgbClr val="FFFFFF"/>
              </a:solidFill>
              <a:latin typeface="Arial"/>
              <a:ea typeface="+mn-ea"/>
              <a:cs typeface="+mn-cs"/>
            </a:rPr>
            <a:t>What</a:t>
          </a:r>
        </a:p>
      </dsp:txBody>
      <dsp:txXfrm>
        <a:off x="582555" y="469467"/>
        <a:ext cx="534311" cy="534311"/>
      </dsp:txXfrm>
    </dsp:sp>
    <dsp:sp modelId="{3B5D288D-A6C3-4807-B027-30A59C7324E0}">
      <dsp:nvSpPr>
        <dsp:cNvPr id="0" name=""/>
        <dsp:cNvSpPr/>
      </dsp:nvSpPr>
      <dsp:spPr>
        <a:xfrm rot="5400000">
          <a:off x="1151770" y="248148"/>
          <a:ext cx="755630" cy="755630"/>
        </a:xfrm>
        <a:prstGeom prst="pieWedge">
          <a:avLst/>
        </a:prstGeom>
        <a:solidFill>
          <a:srgbClr val="F58220">
            <a:shade val="80000"/>
            <a:hueOff val="-195146"/>
            <a:satOff val="3266"/>
            <a:lumOff val="9757"/>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solidFill>
                <a:srgbClr val="FFFFFF"/>
              </a:solidFill>
              <a:latin typeface="Arial"/>
              <a:ea typeface="+mn-ea"/>
              <a:cs typeface="+mn-cs"/>
            </a:rPr>
            <a:t>Why</a:t>
          </a:r>
        </a:p>
      </dsp:txBody>
      <dsp:txXfrm rot="-5400000">
        <a:off x="1151770" y="469467"/>
        <a:ext cx="534311" cy="534311"/>
      </dsp:txXfrm>
    </dsp:sp>
    <dsp:sp modelId="{87A22AD4-E348-4892-9A22-92328DB8E29E}">
      <dsp:nvSpPr>
        <dsp:cNvPr id="0" name=""/>
        <dsp:cNvSpPr/>
      </dsp:nvSpPr>
      <dsp:spPr>
        <a:xfrm rot="10800000">
          <a:off x="1151770" y="1038682"/>
          <a:ext cx="755630" cy="755630"/>
        </a:xfrm>
        <a:prstGeom prst="pieWedge">
          <a:avLst/>
        </a:prstGeom>
        <a:solidFill>
          <a:srgbClr val="F58220">
            <a:shade val="80000"/>
            <a:hueOff val="-390293"/>
            <a:satOff val="6533"/>
            <a:lumOff val="19515"/>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a:solidFill>
                <a:srgbClr val="FFFFFF"/>
              </a:solidFill>
              <a:latin typeface="Arial"/>
              <a:ea typeface="+mn-ea"/>
              <a:cs typeface="+mn-cs"/>
            </a:rPr>
            <a:t>How</a:t>
          </a:r>
        </a:p>
      </dsp:txBody>
      <dsp:txXfrm rot="10800000">
        <a:off x="1151770" y="1038682"/>
        <a:ext cx="534311" cy="534311"/>
      </dsp:txXfrm>
    </dsp:sp>
    <dsp:sp modelId="{CF00F0BA-9DAE-47B9-AD50-B97137F6678F}">
      <dsp:nvSpPr>
        <dsp:cNvPr id="0" name=""/>
        <dsp:cNvSpPr/>
      </dsp:nvSpPr>
      <dsp:spPr>
        <a:xfrm rot="16200000">
          <a:off x="361236" y="1038682"/>
          <a:ext cx="755630" cy="755630"/>
        </a:xfrm>
        <a:prstGeom prst="pieWedge">
          <a:avLst/>
        </a:prstGeom>
        <a:solidFill>
          <a:srgbClr val="F58220">
            <a:shade val="80000"/>
            <a:hueOff val="-585439"/>
            <a:satOff val="9799"/>
            <a:lumOff val="29272"/>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solidFill>
                <a:srgbClr val="FFFFFF"/>
              </a:solidFill>
              <a:latin typeface="Arial"/>
              <a:ea typeface="+mn-ea"/>
              <a:cs typeface="+mn-cs"/>
            </a:rPr>
            <a:t>Test Plan</a:t>
          </a:r>
        </a:p>
      </dsp:txBody>
      <dsp:txXfrm rot="5400000">
        <a:off x="582555" y="1038682"/>
        <a:ext cx="534311" cy="534311"/>
      </dsp:txXfrm>
    </dsp:sp>
    <dsp:sp modelId="{3CCCC9CE-1733-4B6A-A187-E918D98CECD2}">
      <dsp:nvSpPr>
        <dsp:cNvPr id="0" name=""/>
        <dsp:cNvSpPr/>
      </dsp:nvSpPr>
      <dsp:spPr>
        <a:xfrm>
          <a:off x="1003872" y="864171"/>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3233FBA1-9CA1-4128-9102-89789750C1E7}">
      <dsp:nvSpPr>
        <dsp:cNvPr id="0" name=""/>
        <dsp:cNvSpPr/>
      </dsp:nvSpPr>
      <dsp:spPr>
        <a:xfrm rot="10800000">
          <a:off x="1003872" y="951426"/>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55C7B-DA4A-45E2-9806-4FBA1E64A4A3}">
      <dsp:nvSpPr>
        <dsp:cNvPr id="0" name=""/>
        <dsp:cNvSpPr/>
      </dsp:nvSpPr>
      <dsp:spPr>
        <a:xfrm>
          <a:off x="361236" y="248148"/>
          <a:ext cx="755630" cy="755630"/>
        </a:xfrm>
        <a:prstGeom prst="pieWedge">
          <a:avLst/>
        </a:prstGeom>
        <a:solidFill>
          <a:srgbClr val="F58220">
            <a:shade val="80000"/>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endParaRPr lang="en-US" sz="800" b="1" kern="1200">
            <a:solidFill>
              <a:srgbClr val="FFFFFF"/>
            </a:solidFill>
            <a:latin typeface="Arial"/>
            <a:ea typeface="+mn-ea"/>
            <a:cs typeface="+mn-cs"/>
          </a:endParaRPr>
        </a:p>
      </dsp:txBody>
      <dsp:txXfrm>
        <a:off x="582555" y="469467"/>
        <a:ext cx="534311" cy="534311"/>
      </dsp:txXfrm>
    </dsp:sp>
    <dsp:sp modelId="{3B5D288D-A6C3-4807-B027-30A59C7324E0}">
      <dsp:nvSpPr>
        <dsp:cNvPr id="0" name=""/>
        <dsp:cNvSpPr/>
      </dsp:nvSpPr>
      <dsp:spPr>
        <a:xfrm rot="5400000">
          <a:off x="1151770" y="248148"/>
          <a:ext cx="755630" cy="755630"/>
        </a:xfrm>
        <a:prstGeom prst="pieWedge">
          <a:avLst/>
        </a:prstGeom>
        <a:solidFill>
          <a:srgbClr val="F58220">
            <a:shade val="80000"/>
            <a:hueOff val="-195146"/>
            <a:satOff val="3266"/>
            <a:lumOff val="9757"/>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endParaRPr lang="en-US" sz="800" b="1" kern="1200">
            <a:solidFill>
              <a:srgbClr val="FFFFFF"/>
            </a:solidFill>
            <a:latin typeface="Arial"/>
            <a:ea typeface="+mn-ea"/>
            <a:cs typeface="+mn-cs"/>
          </a:endParaRPr>
        </a:p>
      </dsp:txBody>
      <dsp:txXfrm rot="-5400000">
        <a:off x="1151770" y="469467"/>
        <a:ext cx="534311" cy="534311"/>
      </dsp:txXfrm>
    </dsp:sp>
    <dsp:sp modelId="{87A22AD4-E348-4892-9A22-92328DB8E29E}">
      <dsp:nvSpPr>
        <dsp:cNvPr id="0" name=""/>
        <dsp:cNvSpPr/>
      </dsp:nvSpPr>
      <dsp:spPr>
        <a:xfrm rot="10800000">
          <a:off x="1150867" y="1038682"/>
          <a:ext cx="757436" cy="755630"/>
        </a:xfrm>
        <a:prstGeom prst="pieWedge">
          <a:avLst/>
        </a:prstGeom>
        <a:solidFill>
          <a:srgbClr val="F58220">
            <a:shade val="80000"/>
            <a:hueOff val="-390293"/>
            <a:satOff val="6533"/>
            <a:lumOff val="19515"/>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endParaRPr lang="en-US" sz="800" b="1" kern="1200">
            <a:solidFill>
              <a:srgbClr val="FFFFFF"/>
            </a:solidFill>
            <a:latin typeface="Arial"/>
            <a:ea typeface="+mn-ea"/>
            <a:cs typeface="+mn-cs"/>
          </a:endParaRPr>
        </a:p>
      </dsp:txBody>
      <dsp:txXfrm rot="10800000">
        <a:off x="1150867" y="1038682"/>
        <a:ext cx="535588" cy="534311"/>
      </dsp:txXfrm>
    </dsp:sp>
    <dsp:sp modelId="{CF00F0BA-9DAE-47B9-AD50-B97137F6678F}">
      <dsp:nvSpPr>
        <dsp:cNvPr id="0" name=""/>
        <dsp:cNvSpPr/>
      </dsp:nvSpPr>
      <dsp:spPr>
        <a:xfrm rot="16200000">
          <a:off x="361236" y="1030683"/>
          <a:ext cx="755630" cy="771627"/>
        </a:xfrm>
        <a:prstGeom prst="pieWedge">
          <a:avLst/>
        </a:prstGeom>
        <a:solidFill>
          <a:srgbClr val="F58220">
            <a:shade val="80000"/>
            <a:hueOff val="-585439"/>
            <a:satOff val="9799"/>
            <a:lumOff val="29272"/>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endParaRPr lang="en-US" sz="800" b="1" kern="1200">
            <a:solidFill>
              <a:srgbClr val="FFFFFF"/>
            </a:solidFill>
            <a:latin typeface="Arial"/>
            <a:ea typeface="+mn-ea"/>
            <a:cs typeface="+mn-cs"/>
          </a:endParaRPr>
        </a:p>
      </dsp:txBody>
      <dsp:txXfrm rot="5400000">
        <a:off x="579242" y="1038682"/>
        <a:ext cx="545623" cy="534311"/>
      </dsp:txXfrm>
    </dsp:sp>
    <dsp:sp modelId="{3CCCC9CE-1733-4B6A-A187-E918D98CECD2}">
      <dsp:nvSpPr>
        <dsp:cNvPr id="0" name=""/>
        <dsp:cNvSpPr/>
      </dsp:nvSpPr>
      <dsp:spPr>
        <a:xfrm>
          <a:off x="1003872" y="864171"/>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3233FBA1-9CA1-4128-9102-89789750C1E7}">
      <dsp:nvSpPr>
        <dsp:cNvPr id="0" name=""/>
        <dsp:cNvSpPr/>
      </dsp:nvSpPr>
      <dsp:spPr>
        <a:xfrm rot="10800000">
          <a:off x="1003872" y="951426"/>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55C7B-DA4A-45E2-9806-4FBA1E64A4A3}">
      <dsp:nvSpPr>
        <dsp:cNvPr id="0" name=""/>
        <dsp:cNvSpPr/>
      </dsp:nvSpPr>
      <dsp:spPr>
        <a:xfrm>
          <a:off x="361236" y="248148"/>
          <a:ext cx="755630" cy="755630"/>
        </a:xfrm>
        <a:prstGeom prst="pieWedge">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t>What</a:t>
          </a:r>
        </a:p>
      </dsp:txBody>
      <dsp:txXfrm>
        <a:off x="582555" y="469467"/>
        <a:ext cx="534311" cy="534311"/>
      </dsp:txXfrm>
    </dsp:sp>
    <dsp:sp modelId="{3B5D288D-A6C3-4807-B027-30A59C7324E0}">
      <dsp:nvSpPr>
        <dsp:cNvPr id="0" name=""/>
        <dsp:cNvSpPr/>
      </dsp:nvSpPr>
      <dsp:spPr>
        <a:xfrm rot="5400000">
          <a:off x="1151770" y="248148"/>
          <a:ext cx="755630" cy="755630"/>
        </a:xfrm>
        <a:prstGeom prst="pieWedge">
          <a:avLst/>
        </a:prstGeom>
        <a:solidFill>
          <a:schemeClr val="accent3">
            <a:shade val="80000"/>
            <a:hueOff val="19461"/>
            <a:satOff val="464"/>
            <a:lumOff val="6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t>Why</a:t>
          </a:r>
        </a:p>
      </dsp:txBody>
      <dsp:txXfrm rot="-5400000">
        <a:off x="1151770" y="469467"/>
        <a:ext cx="534311" cy="534311"/>
      </dsp:txXfrm>
    </dsp:sp>
    <dsp:sp modelId="{87A22AD4-E348-4892-9A22-92328DB8E29E}">
      <dsp:nvSpPr>
        <dsp:cNvPr id="0" name=""/>
        <dsp:cNvSpPr/>
      </dsp:nvSpPr>
      <dsp:spPr>
        <a:xfrm rot="10800000">
          <a:off x="1151770" y="1038682"/>
          <a:ext cx="755630" cy="755630"/>
        </a:xfrm>
        <a:prstGeom prst="pieWedge">
          <a:avLst/>
        </a:prstGeom>
        <a:solidFill>
          <a:schemeClr val="accent3">
            <a:shade val="80000"/>
            <a:hueOff val="38922"/>
            <a:satOff val="927"/>
            <a:lumOff val="132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a:t>How</a:t>
          </a:r>
        </a:p>
      </dsp:txBody>
      <dsp:txXfrm rot="10800000">
        <a:off x="1151770" y="1038682"/>
        <a:ext cx="534311" cy="534311"/>
      </dsp:txXfrm>
    </dsp:sp>
    <dsp:sp modelId="{CF00F0BA-9DAE-47B9-AD50-B97137F6678F}">
      <dsp:nvSpPr>
        <dsp:cNvPr id="0" name=""/>
        <dsp:cNvSpPr/>
      </dsp:nvSpPr>
      <dsp:spPr>
        <a:xfrm rot="16200000">
          <a:off x="361236" y="1038682"/>
          <a:ext cx="755630" cy="755630"/>
        </a:xfrm>
        <a:prstGeom prst="pieWedge">
          <a:avLst/>
        </a:prstGeom>
        <a:solidFill>
          <a:schemeClr val="accent3">
            <a:shade val="80000"/>
            <a:hueOff val="58382"/>
            <a:satOff val="1391"/>
            <a:lumOff val="19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t>Test Plan</a:t>
          </a:r>
        </a:p>
      </dsp:txBody>
      <dsp:txXfrm rot="5400000">
        <a:off x="582555" y="1038682"/>
        <a:ext cx="534311" cy="534311"/>
      </dsp:txXfrm>
    </dsp:sp>
    <dsp:sp modelId="{3CCCC9CE-1733-4B6A-A187-E918D98CECD2}">
      <dsp:nvSpPr>
        <dsp:cNvPr id="0" name=""/>
        <dsp:cNvSpPr/>
      </dsp:nvSpPr>
      <dsp:spPr>
        <a:xfrm>
          <a:off x="1003872" y="864171"/>
          <a:ext cx="260893" cy="226863"/>
        </a:xfrm>
        <a:prstGeom prst="circularArrow">
          <a:avLst/>
        </a:prstGeom>
        <a:solidFill>
          <a:schemeClr val="accent3">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33FBA1-9CA1-4128-9102-89789750C1E7}">
      <dsp:nvSpPr>
        <dsp:cNvPr id="0" name=""/>
        <dsp:cNvSpPr/>
      </dsp:nvSpPr>
      <dsp:spPr>
        <a:xfrm rot="10800000">
          <a:off x="1003872" y="951426"/>
          <a:ext cx="260893" cy="226863"/>
        </a:xfrm>
        <a:prstGeom prst="circularArrow">
          <a:avLst/>
        </a:prstGeom>
        <a:solidFill>
          <a:schemeClr val="accent3">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55C7B-DA4A-45E2-9806-4FBA1E64A4A3}">
      <dsp:nvSpPr>
        <dsp:cNvPr id="0" name=""/>
        <dsp:cNvSpPr/>
      </dsp:nvSpPr>
      <dsp:spPr>
        <a:xfrm>
          <a:off x="361236" y="248148"/>
          <a:ext cx="755630" cy="755630"/>
        </a:xfrm>
        <a:prstGeom prst="pieWedge">
          <a:avLst/>
        </a:prstGeom>
        <a:solidFill>
          <a:srgbClr val="F58220">
            <a:shade val="80000"/>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endParaRPr lang="en-US" sz="800" b="1" kern="1200">
            <a:solidFill>
              <a:srgbClr val="FFFFFF"/>
            </a:solidFill>
            <a:latin typeface="Arial"/>
            <a:ea typeface="+mn-ea"/>
            <a:cs typeface="+mn-cs"/>
          </a:endParaRPr>
        </a:p>
      </dsp:txBody>
      <dsp:txXfrm>
        <a:off x="582555" y="469467"/>
        <a:ext cx="534311" cy="534311"/>
      </dsp:txXfrm>
    </dsp:sp>
    <dsp:sp modelId="{3B5D288D-A6C3-4807-B027-30A59C7324E0}">
      <dsp:nvSpPr>
        <dsp:cNvPr id="0" name=""/>
        <dsp:cNvSpPr/>
      </dsp:nvSpPr>
      <dsp:spPr>
        <a:xfrm rot="5400000">
          <a:off x="1151770" y="248148"/>
          <a:ext cx="755630" cy="755630"/>
        </a:xfrm>
        <a:prstGeom prst="pieWedge">
          <a:avLst/>
        </a:prstGeom>
        <a:solidFill>
          <a:srgbClr val="F58220">
            <a:shade val="80000"/>
            <a:hueOff val="-195146"/>
            <a:satOff val="3266"/>
            <a:lumOff val="9757"/>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endParaRPr lang="en-US" sz="800" b="1" kern="1200">
            <a:solidFill>
              <a:srgbClr val="FFFFFF"/>
            </a:solidFill>
            <a:latin typeface="Arial"/>
            <a:ea typeface="+mn-ea"/>
            <a:cs typeface="+mn-cs"/>
          </a:endParaRPr>
        </a:p>
      </dsp:txBody>
      <dsp:txXfrm rot="-5400000">
        <a:off x="1151770" y="469467"/>
        <a:ext cx="534311" cy="534311"/>
      </dsp:txXfrm>
    </dsp:sp>
    <dsp:sp modelId="{87A22AD4-E348-4892-9A22-92328DB8E29E}">
      <dsp:nvSpPr>
        <dsp:cNvPr id="0" name=""/>
        <dsp:cNvSpPr/>
      </dsp:nvSpPr>
      <dsp:spPr>
        <a:xfrm rot="10800000">
          <a:off x="1150867" y="1038682"/>
          <a:ext cx="757436" cy="755630"/>
        </a:xfrm>
        <a:prstGeom prst="pieWedge">
          <a:avLst/>
        </a:prstGeom>
        <a:solidFill>
          <a:srgbClr val="F58220">
            <a:shade val="80000"/>
            <a:hueOff val="-390293"/>
            <a:satOff val="6533"/>
            <a:lumOff val="19515"/>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endParaRPr lang="en-US" sz="800" b="1" kern="1200">
            <a:solidFill>
              <a:srgbClr val="FFFFFF"/>
            </a:solidFill>
            <a:latin typeface="Arial"/>
            <a:ea typeface="+mn-ea"/>
            <a:cs typeface="+mn-cs"/>
          </a:endParaRPr>
        </a:p>
      </dsp:txBody>
      <dsp:txXfrm rot="10800000">
        <a:off x="1150867" y="1038682"/>
        <a:ext cx="535588" cy="534311"/>
      </dsp:txXfrm>
    </dsp:sp>
    <dsp:sp modelId="{CF00F0BA-9DAE-47B9-AD50-B97137F6678F}">
      <dsp:nvSpPr>
        <dsp:cNvPr id="0" name=""/>
        <dsp:cNvSpPr/>
      </dsp:nvSpPr>
      <dsp:spPr>
        <a:xfrm rot="16200000">
          <a:off x="361236" y="1025024"/>
          <a:ext cx="755630" cy="782947"/>
        </a:xfrm>
        <a:prstGeom prst="pieWedge">
          <a:avLst/>
        </a:prstGeom>
        <a:solidFill>
          <a:srgbClr val="F58220">
            <a:shade val="80000"/>
            <a:hueOff val="-585439"/>
            <a:satOff val="9799"/>
            <a:lumOff val="29272"/>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endParaRPr lang="en-US" sz="800" b="1" kern="1200">
            <a:solidFill>
              <a:srgbClr val="FFFFFF"/>
            </a:solidFill>
            <a:latin typeface="Arial"/>
            <a:ea typeface="+mn-ea"/>
            <a:cs typeface="+mn-cs"/>
          </a:endParaRPr>
        </a:p>
      </dsp:txBody>
      <dsp:txXfrm rot="5400000">
        <a:off x="576898" y="1038683"/>
        <a:ext cx="553627" cy="534311"/>
      </dsp:txXfrm>
    </dsp:sp>
    <dsp:sp modelId="{3CCCC9CE-1733-4B6A-A187-E918D98CECD2}">
      <dsp:nvSpPr>
        <dsp:cNvPr id="0" name=""/>
        <dsp:cNvSpPr/>
      </dsp:nvSpPr>
      <dsp:spPr>
        <a:xfrm>
          <a:off x="1003872" y="864171"/>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3233FBA1-9CA1-4128-9102-89789750C1E7}">
      <dsp:nvSpPr>
        <dsp:cNvPr id="0" name=""/>
        <dsp:cNvSpPr/>
      </dsp:nvSpPr>
      <dsp:spPr>
        <a:xfrm rot="10800000">
          <a:off x="1003872" y="951426"/>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55C7B-DA4A-45E2-9806-4FBA1E64A4A3}">
      <dsp:nvSpPr>
        <dsp:cNvPr id="0" name=""/>
        <dsp:cNvSpPr/>
      </dsp:nvSpPr>
      <dsp:spPr>
        <a:xfrm>
          <a:off x="361236" y="248148"/>
          <a:ext cx="755630" cy="755630"/>
        </a:xfrm>
        <a:prstGeom prst="pieWedge">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t>What</a:t>
          </a:r>
        </a:p>
      </dsp:txBody>
      <dsp:txXfrm>
        <a:off x="582555" y="469467"/>
        <a:ext cx="534311" cy="534311"/>
      </dsp:txXfrm>
    </dsp:sp>
    <dsp:sp modelId="{3B5D288D-A6C3-4807-B027-30A59C7324E0}">
      <dsp:nvSpPr>
        <dsp:cNvPr id="0" name=""/>
        <dsp:cNvSpPr/>
      </dsp:nvSpPr>
      <dsp:spPr>
        <a:xfrm rot="5400000">
          <a:off x="1151770" y="248148"/>
          <a:ext cx="755630" cy="755630"/>
        </a:xfrm>
        <a:prstGeom prst="pieWedge">
          <a:avLst/>
        </a:prstGeom>
        <a:solidFill>
          <a:schemeClr val="accent3">
            <a:shade val="80000"/>
            <a:hueOff val="19461"/>
            <a:satOff val="464"/>
            <a:lumOff val="6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t>Why</a:t>
          </a:r>
        </a:p>
      </dsp:txBody>
      <dsp:txXfrm rot="-5400000">
        <a:off x="1151770" y="469467"/>
        <a:ext cx="534311" cy="534311"/>
      </dsp:txXfrm>
    </dsp:sp>
    <dsp:sp modelId="{87A22AD4-E348-4892-9A22-92328DB8E29E}">
      <dsp:nvSpPr>
        <dsp:cNvPr id="0" name=""/>
        <dsp:cNvSpPr/>
      </dsp:nvSpPr>
      <dsp:spPr>
        <a:xfrm rot="10800000">
          <a:off x="1151770" y="1038682"/>
          <a:ext cx="755630" cy="755630"/>
        </a:xfrm>
        <a:prstGeom prst="pieWedge">
          <a:avLst/>
        </a:prstGeom>
        <a:solidFill>
          <a:schemeClr val="accent3">
            <a:shade val="80000"/>
            <a:hueOff val="38922"/>
            <a:satOff val="927"/>
            <a:lumOff val="132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a:t>How</a:t>
          </a:r>
        </a:p>
      </dsp:txBody>
      <dsp:txXfrm rot="10800000">
        <a:off x="1151770" y="1038682"/>
        <a:ext cx="534311" cy="534311"/>
      </dsp:txXfrm>
    </dsp:sp>
    <dsp:sp modelId="{CF00F0BA-9DAE-47B9-AD50-B97137F6678F}">
      <dsp:nvSpPr>
        <dsp:cNvPr id="0" name=""/>
        <dsp:cNvSpPr/>
      </dsp:nvSpPr>
      <dsp:spPr>
        <a:xfrm rot="16200000">
          <a:off x="361236" y="1038682"/>
          <a:ext cx="755630" cy="755630"/>
        </a:xfrm>
        <a:prstGeom prst="pieWedge">
          <a:avLst/>
        </a:prstGeom>
        <a:solidFill>
          <a:schemeClr val="accent3">
            <a:shade val="80000"/>
            <a:hueOff val="58382"/>
            <a:satOff val="1391"/>
            <a:lumOff val="19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t>Test Plan</a:t>
          </a:r>
        </a:p>
      </dsp:txBody>
      <dsp:txXfrm rot="5400000">
        <a:off x="582555" y="1038682"/>
        <a:ext cx="534311" cy="534311"/>
      </dsp:txXfrm>
    </dsp:sp>
    <dsp:sp modelId="{3CCCC9CE-1733-4B6A-A187-E918D98CECD2}">
      <dsp:nvSpPr>
        <dsp:cNvPr id="0" name=""/>
        <dsp:cNvSpPr/>
      </dsp:nvSpPr>
      <dsp:spPr>
        <a:xfrm>
          <a:off x="1003872" y="864171"/>
          <a:ext cx="260893" cy="226863"/>
        </a:xfrm>
        <a:prstGeom prst="circularArrow">
          <a:avLst/>
        </a:prstGeom>
        <a:solidFill>
          <a:schemeClr val="accent3">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33FBA1-9CA1-4128-9102-89789750C1E7}">
      <dsp:nvSpPr>
        <dsp:cNvPr id="0" name=""/>
        <dsp:cNvSpPr/>
      </dsp:nvSpPr>
      <dsp:spPr>
        <a:xfrm rot="10800000">
          <a:off x="1003872" y="951426"/>
          <a:ext cx="260893" cy="226863"/>
        </a:xfrm>
        <a:prstGeom prst="circularArrow">
          <a:avLst/>
        </a:prstGeom>
        <a:solidFill>
          <a:schemeClr val="accent3">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55C7B-DA4A-45E2-9806-4FBA1E64A4A3}">
      <dsp:nvSpPr>
        <dsp:cNvPr id="0" name=""/>
        <dsp:cNvSpPr/>
      </dsp:nvSpPr>
      <dsp:spPr>
        <a:xfrm>
          <a:off x="361236" y="248148"/>
          <a:ext cx="755630" cy="755630"/>
        </a:xfrm>
        <a:prstGeom prst="pieWedge">
          <a:avLst/>
        </a:prstGeom>
        <a:solidFill>
          <a:srgbClr val="F58220">
            <a:shade val="80000"/>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endParaRPr lang="en-US" sz="800" b="1" kern="1200">
            <a:solidFill>
              <a:srgbClr val="FFFFFF"/>
            </a:solidFill>
            <a:latin typeface="Arial"/>
            <a:ea typeface="+mn-ea"/>
            <a:cs typeface="+mn-cs"/>
          </a:endParaRPr>
        </a:p>
      </dsp:txBody>
      <dsp:txXfrm>
        <a:off x="582555" y="469467"/>
        <a:ext cx="534311" cy="534311"/>
      </dsp:txXfrm>
    </dsp:sp>
    <dsp:sp modelId="{3B5D288D-A6C3-4807-B027-30A59C7324E0}">
      <dsp:nvSpPr>
        <dsp:cNvPr id="0" name=""/>
        <dsp:cNvSpPr/>
      </dsp:nvSpPr>
      <dsp:spPr>
        <a:xfrm rot="5400000">
          <a:off x="1151770" y="248148"/>
          <a:ext cx="755630" cy="755630"/>
        </a:xfrm>
        <a:prstGeom prst="pieWedge">
          <a:avLst/>
        </a:prstGeom>
        <a:solidFill>
          <a:srgbClr val="F58220">
            <a:shade val="80000"/>
            <a:hueOff val="-195146"/>
            <a:satOff val="3266"/>
            <a:lumOff val="9757"/>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endParaRPr lang="en-US" sz="800" b="1" kern="1200">
            <a:solidFill>
              <a:srgbClr val="FFFFFF"/>
            </a:solidFill>
            <a:latin typeface="Arial"/>
            <a:ea typeface="+mn-ea"/>
            <a:cs typeface="+mn-cs"/>
          </a:endParaRPr>
        </a:p>
      </dsp:txBody>
      <dsp:txXfrm rot="-5400000">
        <a:off x="1151770" y="469467"/>
        <a:ext cx="534311" cy="534311"/>
      </dsp:txXfrm>
    </dsp:sp>
    <dsp:sp modelId="{87A22AD4-E348-4892-9A22-92328DB8E29E}">
      <dsp:nvSpPr>
        <dsp:cNvPr id="0" name=""/>
        <dsp:cNvSpPr/>
      </dsp:nvSpPr>
      <dsp:spPr>
        <a:xfrm rot="10800000">
          <a:off x="1150867" y="1038682"/>
          <a:ext cx="757436" cy="755630"/>
        </a:xfrm>
        <a:prstGeom prst="pieWedge">
          <a:avLst/>
        </a:prstGeom>
        <a:solidFill>
          <a:srgbClr val="F58220">
            <a:shade val="80000"/>
            <a:hueOff val="-390293"/>
            <a:satOff val="6533"/>
            <a:lumOff val="19515"/>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endParaRPr lang="en-US" sz="800" b="1" kern="1200">
            <a:solidFill>
              <a:srgbClr val="FFFFFF"/>
            </a:solidFill>
            <a:latin typeface="Arial"/>
            <a:ea typeface="+mn-ea"/>
            <a:cs typeface="+mn-cs"/>
          </a:endParaRPr>
        </a:p>
      </dsp:txBody>
      <dsp:txXfrm rot="10800000">
        <a:off x="1150867" y="1038682"/>
        <a:ext cx="535588" cy="534311"/>
      </dsp:txXfrm>
    </dsp:sp>
    <dsp:sp modelId="{CF00F0BA-9DAE-47B9-AD50-B97137F6678F}">
      <dsp:nvSpPr>
        <dsp:cNvPr id="0" name=""/>
        <dsp:cNvSpPr/>
      </dsp:nvSpPr>
      <dsp:spPr>
        <a:xfrm rot="16200000">
          <a:off x="361236" y="1030683"/>
          <a:ext cx="755630" cy="771627"/>
        </a:xfrm>
        <a:prstGeom prst="pieWedge">
          <a:avLst/>
        </a:prstGeom>
        <a:solidFill>
          <a:srgbClr val="F58220">
            <a:shade val="80000"/>
            <a:hueOff val="-585439"/>
            <a:satOff val="9799"/>
            <a:lumOff val="29272"/>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endParaRPr lang="en-US" sz="800" b="1" kern="1200">
            <a:solidFill>
              <a:srgbClr val="FFFFFF"/>
            </a:solidFill>
            <a:latin typeface="Arial"/>
            <a:ea typeface="+mn-ea"/>
            <a:cs typeface="+mn-cs"/>
          </a:endParaRPr>
        </a:p>
      </dsp:txBody>
      <dsp:txXfrm rot="5400000">
        <a:off x="579242" y="1038682"/>
        <a:ext cx="545623" cy="534311"/>
      </dsp:txXfrm>
    </dsp:sp>
    <dsp:sp modelId="{3CCCC9CE-1733-4B6A-A187-E918D98CECD2}">
      <dsp:nvSpPr>
        <dsp:cNvPr id="0" name=""/>
        <dsp:cNvSpPr/>
      </dsp:nvSpPr>
      <dsp:spPr>
        <a:xfrm>
          <a:off x="1003872" y="864171"/>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3233FBA1-9CA1-4128-9102-89789750C1E7}">
      <dsp:nvSpPr>
        <dsp:cNvPr id="0" name=""/>
        <dsp:cNvSpPr/>
      </dsp:nvSpPr>
      <dsp:spPr>
        <a:xfrm rot="10800000">
          <a:off x="1003872" y="951426"/>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55C7B-DA4A-45E2-9806-4FBA1E64A4A3}">
      <dsp:nvSpPr>
        <dsp:cNvPr id="0" name=""/>
        <dsp:cNvSpPr/>
      </dsp:nvSpPr>
      <dsp:spPr>
        <a:xfrm>
          <a:off x="361236" y="248148"/>
          <a:ext cx="755630" cy="755630"/>
        </a:xfrm>
        <a:prstGeom prst="pieWedge">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t>What</a:t>
          </a:r>
        </a:p>
      </dsp:txBody>
      <dsp:txXfrm>
        <a:off x="582555" y="469467"/>
        <a:ext cx="534311" cy="534311"/>
      </dsp:txXfrm>
    </dsp:sp>
    <dsp:sp modelId="{3B5D288D-A6C3-4807-B027-30A59C7324E0}">
      <dsp:nvSpPr>
        <dsp:cNvPr id="0" name=""/>
        <dsp:cNvSpPr/>
      </dsp:nvSpPr>
      <dsp:spPr>
        <a:xfrm rot="5400000">
          <a:off x="1151770" y="248148"/>
          <a:ext cx="755630" cy="755630"/>
        </a:xfrm>
        <a:prstGeom prst="pieWedge">
          <a:avLst/>
        </a:prstGeom>
        <a:solidFill>
          <a:schemeClr val="accent3">
            <a:shade val="80000"/>
            <a:hueOff val="19461"/>
            <a:satOff val="464"/>
            <a:lumOff val="6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t>Why</a:t>
          </a:r>
        </a:p>
      </dsp:txBody>
      <dsp:txXfrm rot="-5400000">
        <a:off x="1151770" y="469467"/>
        <a:ext cx="534311" cy="534311"/>
      </dsp:txXfrm>
    </dsp:sp>
    <dsp:sp modelId="{87A22AD4-E348-4892-9A22-92328DB8E29E}">
      <dsp:nvSpPr>
        <dsp:cNvPr id="0" name=""/>
        <dsp:cNvSpPr/>
      </dsp:nvSpPr>
      <dsp:spPr>
        <a:xfrm rot="10800000">
          <a:off x="1151770" y="1038682"/>
          <a:ext cx="755630" cy="755630"/>
        </a:xfrm>
        <a:prstGeom prst="pieWedge">
          <a:avLst/>
        </a:prstGeom>
        <a:solidFill>
          <a:schemeClr val="accent3">
            <a:shade val="80000"/>
            <a:hueOff val="38922"/>
            <a:satOff val="927"/>
            <a:lumOff val="132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a:t>How</a:t>
          </a:r>
        </a:p>
      </dsp:txBody>
      <dsp:txXfrm rot="10800000">
        <a:off x="1151770" y="1038682"/>
        <a:ext cx="534311" cy="534311"/>
      </dsp:txXfrm>
    </dsp:sp>
    <dsp:sp modelId="{CF00F0BA-9DAE-47B9-AD50-B97137F6678F}">
      <dsp:nvSpPr>
        <dsp:cNvPr id="0" name=""/>
        <dsp:cNvSpPr/>
      </dsp:nvSpPr>
      <dsp:spPr>
        <a:xfrm rot="16200000">
          <a:off x="361236" y="1038682"/>
          <a:ext cx="755630" cy="755630"/>
        </a:xfrm>
        <a:prstGeom prst="pieWedge">
          <a:avLst/>
        </a:prstGeom>
        <a:solidFill>
          <a:schemeClr val="accent3">
            <a:shade val="80000"/>
            <a:hueOff val="58382"/>
            <a:satOff val="1391"/>
            <a:lumOff val="19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t>Test Plan</a:t>
          </a:r>
        </a:p>
      </dsp:txBody>
      <dsp:txXfrm rot="5400000">
        <a:off x="582555" y="1038682"/>
        <a:ext cx="534311" cy="534311"/>
      </dsp:txXfrm>
    </dsp:sp>
    <dsp:sp modelId="{3CCCC9CE-1733-4B6A-A187-E918D98CECD2}">
      <dsp:nvSpPr>
        <dsp:cNvPr id="0" name=""/>
        <dsp:cNvSpPr/>
      </dsp:nvSpPr>
      <dsp:spPr>
        <a:xfrm>
          <a:off x="1003872" y="864171"/>
          <a:ext cx="260893" cy="226863"/>
        </a:xfrm>
        <a:prstGeom prst="circularArrow">
          <a:avLst/>
        </a:prstGeom>
        <a:solidFill>
          <a:schemeClr val="accent3">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33FBA1-9CA1-4128-9102-89789750C1E7}">
      <dsp:nvSpPr>
        <dsp:cNvPr id="0" name=""/>
        <dsp:cNvSpPr/>
      </dsp:nvSpPr>
      <dsp:spPr>
        <a:xfrm rot="10800000">
          <a:off x="1003872" y="951426"/>
          <a:ext cx="260893" cy="226863"/>
        </a:xfrm>
        <a:prstGeom prst="circularArrow">
          <a:avLst/>
        </a:prstGeom>
        <a:solidFill>
          <a:schemeClr val="accent3">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55C7B-DA4A-45E2-9806-4FBA1E64A4A3}">
      <dsp:nvSpPr>
        <dsp:cNvPr id="0" name=""/>
        <dsp:cNvSpPr/>
      </dsp:nvSpPr>
      <dsp:spPr>
        <a:xfrm>
          <a:off x="361236" y="248148"/>
          <a:ext cx="755630" cy="755630"/>
        </a:xfrm>
        <a:prstGeom prst="pieWedge">
          <a:avLst/>
        </a:prstGeom>
        <a:solidFill>
          <a:srgbClr val="F58220">
            <a:shade val="80000"/>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endParaRPr lang="en-US" sz="800" b="1" kern="1200">
            <a:solidFill>
              <a:srgbClr val="FFFFFF"/>
            </a:solidFill>
            <a:latin typeface="Arial"/>
            <a:ea typeface="+mn-ea"/>
            <a:cs typeface="+mn-cs"/>
          </a:endParaRPr>
        </a:p>
      </dsp:txBody>
      <dsp:txXfrm>
        <a:off x="582555" y="469467"/>
        <a:ext cx="534311" cy="534311"/>
      </dsp:txXfrm>
    </dsp:sp>
    <dsp:sp modelId="{3B5D288D-A6C3-4807-B027-30A59C7324E0}">
      <dsp:nvSpPr>
        <dsp:cNvPr id="0" name=""/>
        <dsp:cNvSpPr/>
      </dsp:nvSpPr>
      <dsp:spPr>
        <a:xfrm rot="5400000">
          <a:off x="1151770" y="248148"/>
          <a:ext cx="755630" cy="755630"/>
        </a:xfrm>
        <a:prstGeom prst="pieWedge">
          <a:avLst/>
        </a:prstGeom>
        <a:solidFill>
          <a:srgbClr val="F58220">
            <a:shade val="80000"/>
            <a:hueOff val="-195146"/>
            <a:satOff val="3266"/>
            <a:lumOff val="9757"/>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endParaRPr lang="en-US" sz="800" b="1" kern="1200">
            <a:solidFill>
              <a:srgbClr val="FFFFFF"/>
            </a:solidFill>
            <a:latin typeface="Arial"/>
            <a:ea typeface="+mn-ea"/>
            <a:cs typeface="+mn-cs"/>
          </a:endParaRPr>
        </a:p>
      </dsp:txBody>
      <dsp:txXfrm rot="-5400000">
        <a:off x="1151770" y="469467"/>
        <a:ext cx="534311" cy="534311"/>
      </dsp:txXfrm>
    </dsp:sp>
    <dsp:sp modelId="{87A22AD4-E348-4892-9A22-92328DB8E29E}">
      <dsp:nvSpPr>
        <dsp:cNvPr id="0" name=""/>
        <dsp:cNvSpPr/>
      </dsp:nvSpPr>
      <dsp:spPr>
        <a:xfrm rot="10800000">
          <a:off x="1150867" y="1038682"/>
          <a:ext cx="757436" cy="755630"/>
        </a:xfrm>
        <a:prstGeom prst="pieWedge">
          <a:avLst/>
        </a:prstGeom>
        <a:solidFill>
          <a:srgbClr val="F58220">
            <a:shade val="80000"/>
            <a:hueOff val="-390293"/>
            <a:satOff val="6533"/>
            <a:lumOff val="19515"/>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endParaRPr lang="en-US" sz="800" b="1" kern="1200">
            <a:solidFill>
              <a:srgbClr val="FFFFFF"/>
            </a:solidFill>
            <a:latin typeface="Arial"/>
            <a:ea typeface="+mn-ea"/>
            <a:cs typeface="+mn-cs"/>
          </a:endParaRPr>
        </a:p>
      </dsp:txBody>
      <dsp:txXfrm rot="10800000">
        <a:off x="1150867" y="1038682"/>
        <a:ext cx="535588" cy="534311"/>
      </dsp:txXfrm>
    </dsp:sp>
    <dsp:sp modelId="{CF00F0BA-9DAE-47B9-AD50-B97137F6678F}">
      <dsp:nvSpPr>
        <dsp:cNvPr id="0" name=""/>
        <dsp:cNvSpPr/>
      </dsp:nvSpPr>
      <dsp:spPr>
        <a:xfrm rot="16200000">
          <a:off x="361236" y="1029603"/>
          <a:ext cx="755630" cy="773788"/>
        </a:xfrm>
        <a:prstGeom prst="pieWedge">
          <a:avLst/>
        </a:prstGeom>
        <a:solidFill>
          <a:srgbClr val="F58220">
            <a:shade val="80000"/>
            <a:hueOff val="-585439"/>
            <a:satOff val="9799"/>
            <a:lumOff val="29272"/>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endParaRPr lang="en-US" sz="800" b="1" kern="1200">
            <a:solidFill>
              <a:srgbClr val="FFFFFF"/>
            </a:solidFill>
            <a:latin typeface="Arial"/>
            <a:ea typeface="+mn-ea"/>
            <a:cs typeface="+mn-cs"/>
          </a:endParaRPr>
        </a:p>
      </dsp:txBody>
      <dsp:txXfrm rot="5400000">
        <a:off x="578794" y="1038682"/>
        <a:ext cx="547151" cy="534311"/>
      </dsp:txXfrm>
    </dsp:sp>
    <dsp:sp modelId="{3CCCC9CE-1733-4B6A-A187-E918D98CECD2}">
      <dsp:nvSpPr>
        <dsp:cNvPr id="0" name=""/>
        <dsp:cNvSpPr/>
      </dsp:nvSpPr>
      <dsp:spPr>
        <a:xfrm>
          <a:off x="1003872" y="864171"/>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3233FBA1-9CA1-4128-9102-89789750C1E7}">
      <dsp:nvSpPr>
        <dsp:cNvPr id="0" name=""/>
        <dsp:cNvSpPr/>
      </dsp:nvSpPr>
      <dsp:spPr>
        <a:xfrm rot="10800000">
          <a:off x="1003872" y="951426"/>
          <a:ext cx="260893" cy="226863"/>
        </a:xfrm>
        <a:prstGeom prst="circularArrow">
          <a:avLst/>
        </a:prstGeom>
        <a:solidFill>
          <a:srgbClr val="F58220">
            <a:tint val="40000"/>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55C7B-DA4A-45E2-9806-4FBA1E64A4A3}">
      <dsp:nvSpPr>
        <dsp:cNvPr id="0" name=""/>
        <dsp:cNvSpPr/>
      </dsp:nvSpPr>
      <dsp:spPr>
        <a:xfrm>
          <a:off x="361236" y="248148"/>
          <a:ext cx="755630" cy="755630"/>
        </a:xfrm>
        <a:prstGeom prst="pieWedge">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t>What</a:t>
          </a:r>
        </a:p>
      </dsp:txBody>
      <dsp:txXfrm>
        <a:off x="582555" y="469467"/>
        <a:ext cx="534311" cy="534311"/>
      </dsp:txXfrm>
    </dsp:sp>
    <dsp:sp modelId="{3B5D288D-A6C3-4807-B027-30A59C7324E0}">
      <dsp:nvSpPr>
        <dsp:cNvPr id="0" name=""/>
        <dsp:cNvSpPr/>
      </dsp:nvSpPr>
      <dsp:spPr>
        <a:xfrm rot="5400000">
          <a:off x="1151770" y="248148"/>
          <a:ext cx="755630" cy="755630"/>
        </a:xfrm>
        <a:prstGeom prst="pieWedge">
          <a:avLst/>
        </a:prstGeom>
        <a:solidFill>
          <a:schemeClr val="accent3">
            <a:shade val="80000"/>
            <a:hueOff val="19461"/>
            <a:satOff val="464"/>
            <a:lumOff val="6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t>Why</a:t>
          </a:r>
        </a:p>
      </dsp:txBody>
      <dsp:txXfrm rot="-5400000">
        <a:off x="1151770" y="469467"/>
        <a:ext cx="534311" cy="534311"/>
      </dsp:txXfrm>
    </dsp:sp>
    <dsp:sp modelId="{87A22AD4-E348-4892-9A22-92328DB8E29E}">
      <dsp:nvSpPr>
        <dsp:cNvPr id="0" name=""/>
        <dsp:cNvSpPr/>
      </dsp:nvSpPr>
      <dsp:spPr>
        <a:xfrm rot="10800000">
          <a:off x="1151770" y="1038682"/>
          <a:ext cx="755630" cy="755630"/>
        </a:xfrm>
        <a:prstGeom prst="pieWedge">
          <a:avLst/>
        </a:prstGeom>
        <a:solidFill>
          <a:schemeClr val="accent3">
            <a:shade val="80000"/>
            <a:hueOff val="38922"/>
            <a:satOff val="927"/>
            <a:lumOff val="132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a:t>How</a:t>
          </a:r>
        </a:p>
      </dsp:txBody>
      <dsp:txXfrm rot="10800000">
        <a:off x="1151770" y="1038682"/>
        <a:ext cx="534311" cy="534311"/>
      </dsp:txXfrm>
    </dsp:sp>
    <dsp:sp modelId="{CF00F0BA-9DAE-47B9-AD50-B97137F6678F}">
      <dsp:nvSpPr>
        <dsp:cNvPr id="0" name=""/>
        <dsp:cNvSpPr/>
      </dsp:nvSpPr>
      <dsp:spPr>
        <a:xfrm rot="16200000">
          <a:off x="361236" y="1038682"/>
          <a:ext cx="755630" cy="755630"/>
        </a:xfrm>
        <a:prstGeom prst="pieWedge">
          <a:avLst/>
        </a:prstGeom>
        <a:solidFill>
          <a:schemeClr val="accent3">
            <a:shade val="80000"/>
            <a:hueOff val="58382"/>
            <a:satOff val="1391"/>
            <a:lumOff val="19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t>Test Plan</a:t>
          </a:r>
        </a:p>
      </dsp:txBody>
      <dsp:txXfrm rot="5400000">
        <a:off x="582555" y="1038682"/>
        <a:ext cx="534311" cy="534311"/>
      </dsp:txXfrm>
    </dsp:sp>
    <dsp:sp modelId="{3CCCC9CE-1733-4B6A-A187-E918D98CECD2}">
      <dsp:nvSpPr>
        <dsp:cNvPr id="0" name=""/>
        <dsp:cNvSpPr/>
      </dsp:nvSpPr>
      <dsp:spPr>
        <a:xfrm>
          <a:off x="1003872" y="864171"/>
          <a:ext cx="260893" cy="226863"/>
        </a:xfrm>
        <a:prstGeom prst="circularArrow">
          <a:avLst/>
        </a:prstGeom>
        <a:solidFill>
          <a:schemeClr val="accent3">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33FBA1-9CA1-4128-9102-89789750C1E7}">
      <dsp:nvSpPr>
        <dsp:cNvPr id="0" name=""/>
        <dsp:cNvSpPr/>
      </dsp:nvSpPr>
      <dsp:spPr>
        <a:xfrm rot="10800000">
          <a:off x="1003872" y="951426"/>
          <a:ext cx="260893" cy="226863"/>
        </a:xfrm>
        <a:prstGeom prst="circularArrow">
          <a:avLst/>
        </a:prstGeom>
        <a:solidFill>
          <a:schemeClr val="accent3">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0.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4.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5.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6.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7.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8.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9.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270914-A2B4-4E4E-B482-F12DC0AB43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9A91989-423C-DD4E-8F51-7439F858B0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4913501-FAA6-FE49-BA8F-C89339119F19}" type="datetimeFigureOut">
              <a:rPr lang="en-US" smtClean="0"/>
              <a:t>3/31/2025</a:t>
            </a:fld>
            <a:endParaRPr lang="en-US"/>
          </a:p>
        </p:txBody>
      </p:sp>
      <p:sp>
        <p:nvSpPr>
          <p:cNvPr id="4" name="Footer Placeholder 3">
            <a:extLst>
              <a:ext uri="{FF2B5EF4-FFF2-40B4-BE49-F238E27FC236}">
                <a16:creationId xmlns:a16="http://schemas.microsoft.com/office/drawing/2014/main" id="{F7A964AD-B4C5-8949-92E3-E0545FE2DAE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9968F1B-7A82-EE46-A386-2CCE3DDEC3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A98831-9715-0145-9A47-2BF5A2A48350}" type="slidenum">
              <a:rPr lang="en-US" smtClean="0"/>
              <a:t>‹#›</a:t>
            </a:fld>
            <a:endParaRPr lang="en-US"/>
          </a:p>
        </p:txBody>
      </p:sp>
    </p:spTree>
    <p:extLst>
      <p:ext uri="{BB962C8B-B14F-4D97-AF65-F5344CB8AC3E}">
        <p14:creationId xmlns:p14="http://schemas.microsoft.com/office/powerpoint/2010/main" val="3655907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313D5-799F-6944-B4A4-09B9A5602651}" type="datetimeFigureOut">
              <a:rPr lang="en-US" smtClean="0"/>
              <a:t>3/31/2025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DCAEC5-A196-A741-A301-C6ED9FCCA243}" type="slidenum">
              <a:rPr lang="en-US" smtClean="0"/>
              <a:t>‹#›</a:t>
            </a:fld>
            <a:endParaRPr lang="en-US"/>
          </a:p>
        </p:txBody>
      </p:sp>
    </p:spTree>
    <p:extLst>
      <p:ext uri="{BB962C8B-B14F-4D97-AF65-F5344CB8AC3E}">
        <p14:creationId xmlns:p14="http://schemas.microsoft.com/office/powerpoint/2010/main" val="1098395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D33E5-FFC4-9AB6-4517-8A2619FDA5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32A6AC-889B-C100-5FDE-263EE28DE5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A1D81E-6767-DF66-0592-BCFB9B76BB7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508423-D1B9-D565-BF56-ACC03CFB59D0}"/>
              </a:ext>
            </a:extLst>
          </p:cNvPr>
          <p:cNvSpPr>
            <a:spLocks noGrp="1"/>
          </p:cNvSpPr>
          <p:nvPr>
            <p:ph type="sldNum" sz="quarter" idx="5"/>
          </p:nvPr>
        </p:nvSpPr>
        <p:spPr/>
        <p:txBody>
          <a:bodyPr/>
          <a:lstStyle/>
          <a:p>
            <a:fld id="{07DCAEC5-A196-A741-A301-C6ED9FCCA243}" type="slidenum">
              <a:rPr lang="en-US" smtClean="0"/>
              <a:t>3</a:t>
            </a:fld>
            <a:endParaRPr lang="en-US"/>
          </a:p>
        </p:txBody>
      </p:sp>
    </p:spTree>
    <p:extLst>
      <p:ext uri="{BB962C8B-B14F-4D97-AF65-F5344CB8AC3E}">
        <p14:creationId xmlns:p14="http://schemas.microsoft.com/office/powerpoint/2010/main" val="1307040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BB540-54F9-EF56-D8CF-9EF3F5A8CF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F8FAF7-CF4A-46BA-F868-5B72289B98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8B3390-9E64-1D9E-CB7B-DDAE32B51A0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833E141-6286-14A7-0EB9-7E6104621346}"/>
              </a:ext>
            </a:extLst>
          </p:cNvPr>
          <p:cNvSpPr>
            <a:spLocks noGrp="1"/>
          </p:cNvSpPr>
          <p:nvPr>
            <p:ph type="sldNum" sz="quarter" idx="5"/>
          </p:nvPr>
        </p:nvSpPr>
        <p:spPr/>
        <p:txBody>
          <a:bodyPr/>
          <a:lstStyle/>
          <a:p>
            <a:fld id="{07DCAEC5-A196-A741-A301-C6ED9FCCA243}" type="slidenum">
              <a:rPr lang="en-US" smtClean="0"/>
              <a:t>18</a:t>
            </a:fld>
            <a:endParaRPr lang="en-US"/>
          </a:p>
        </p:txBody>
      </p:sp>
    </p:spTree>
    <p:extLst>
      <p:ext uri="{BB962C8B-B14F-4D97-AF65-F5344CB8AC3E}">
        <p14:creationId xmlns:p14="http://schemas.microsoft.com/office/powerpoint/2010/main" val="1927341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DCAEC5-A196-A741-A301-C6ED9FCCA243}" type="slidenum">
              <a:rPr lang="en-US" smtClean="0"/>
              <a:t>19</a:t>
            </a:fld>
            <a:endParaRPr lang="en-US"/>
          </a:p>
        </p:txBody>
      </p:sp>
    </p:spTree>
    <p:extLst>
      <p:ext uri="{BB962C8B-B14F-4D97-AF65-F5344CB8AC3E}">
        <p14:creationId xmlns:p14="http://schemas.microsoft.com/office/powerpoint/2010/main" val="2496691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CE08B-5BB5-EF7C-2F35-8AD7CCC15E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64228D-CA03-1633-D58D-F3C4923743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C7BBBE-1F55-6E7B-1BAD-32782EA7D8C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F56C830-2E9D-6F67-DC9A-2A0A4D9CE088}"/>
              </a:ext>
            </a:extLst>
          </p:cNvPr>
          <p:cNvSpPr>
            <a:spLocks noGrp="1"/>
          </p:cNvSpPr>
          <p:nvPr>
            <p:ph type="sldNum" sz="quarter" idx="5"/>
          </p:nvPr>
        </p:nvSpPr>
        <p:spPr/>
        <p:txBody>
          <a:bodyPr/>
          <a:lstStyle/>
          <a:p>
            <a:fld id="{07DCAEC5-A196-A741-A301-C6ED9FCCA243}" type="slidenum">
              <a:rPr lang="en-US" smtClean="0"/>
              <a:t>24</a:t>
            </a:fld>
            <a:endParaRPr lang="en-US"/>
          </a:p>
        </p:txBody>
      </p:sp>
    </p:spTree>
    <p:extLst>
      <p:ext uri="{BB962C8B-B14F-4D97-AF65-F5344CB8AC3E}">
        <p14:creationId xmlns:p14="http://schemas.microsoft.com/office/powerpoint/2010/main" val="1337350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7656BE-4184-E840-B7C5-BBAA1A4AC01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36549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0A2E2-609D-56EB-CF96-F5D08A1130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635554-5C57-7213-5D7E-B7F5F1F998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78657E-DA3C-0F47-25F7-58B30BF6A5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D8065DA-6EFF-39F8-C876-1DB920DA9D9F}"/>
              </a:ext>
            </a:extLst>
          </p:cNvPr>
          <p:cNvSpPr>
            <a:spLocks noGrp="1"/>
          </p:cNvSpPr>
          <p:nvPr>
            <p:ph type="sldNum" sz="quarter" idx="5"/>
          </p:nvPr>
        </p:nvSpPr>
        <p:spPr/>
        <p:txBody>
          <a:bodyPr/>
          <a:lstStyle/>
          <a:p>
            <a:fld id="{07DCAEC5-A196-A741-A301-C6ED9FCCA243}" type="slidenum">
              <a:rPr lang="en-US" smtClean="0"/>
              <a:t>4</a:t>
            </a:fld>
            <a:endParaRPr lang="en-US"/>
          </a:p>
        </p:txBody>
      </p:sp>
    </p:spTree>
    <p:extLst>
      <p:ext uri="{BB962C8B-B14F-4D97-AF65-F5344CB8AC3E}">
        <p14:creationId xmlns:p14="http://schemas.microsoft.com/office/powerpoint/2010/main" val="2898502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DCAEC5-A196-A741-A301-C6ED9FCCA243}" type="slidenum">
              <a:rPr lang="en-US" smtClean="0"/>
              <a:t>5</a:t>
            </a:fld>
            <a:endParaRPr lang="en-US"/>
          </a:p>
        </p:txBody>
      </p:sp>
    </p:spTree>
    <p:extLst>
      <p:ext uri="{BB962C8B-B14F-4D97-AF65-F5344CB8AC3E}">
        <p14:creationId xmlns:p14="http://schemas.microsoft.com/office/powerpoint/2010/main" val="2146013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DCAEC5-A196-A741-A301-C6ED9FCCA243}" type="slidenum">
              <a:rPr lang="en-US" smtClean="0"/>
              <a:t>7</a:t>
            </a:fld>
            <a:endParaRPr lang="en-US"/>
          </a:p>
        </p:txBody>
      </p:sp>
    </p:spTree>
    <p:extLst>
      <p:ext uri="{BB962C8B-B14F-4D97-AF65-F5344CB8AC3E}">
        <p14:creationId xmlns:p14="http://schemas.microsoft.com/office/powerpoint/2010/main" val="1596729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1A108-F7F7-401A-331B-55BEFEBD15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00AFDF-22F0-F614-41D8-07D45C2B75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8D1A30-F699-96F5-A4AE-5A00E23472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773E11C-BEA2-418D-3A0A-6C30BA4A2F20}"/>
              </a:ext>
            </a:extLst>
          </p:cNvPr>
          <p:cNvSpPr>
            <a:spLocks noGrp="1"/>
          </p:cNvSpPr>
          <p:nvPr>
            <p:ph type="sldNum" sz="quarter" idx="5"/>
          </p:nvPr>
        </p:nvSpPr>
        <p:spPr/>
        <p:txBody>
          <a:bodyPr/>
          <a:lstStyle/>
          <a:p>
            <a:fld id="{07DCAEC5-A196-A741-A301-C6ED9FCCA243}" type="slidenum">
              <a:rPr lang="en-US" smtClean="0"/>
              <a:t>10</a:t>
            </a:fld>
            <a:endParaRPr lang="en-US"/>
          </a:p>
        </p:txBody>
      </p:sp>
    </p:spTree>
    <p:extLst>
      <p:ext uri="{BB962C8B-B14F-4D97-AF65-F5344CB8AC3E}">
        <p14:creationId xmlns:p14="http://schemas.microsoft.com/office/powerpoint/2010/main" val="1102023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54A38-AEDC-DC13-36AC-92CA9B2569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FA9530-9C1A-891C-CE81-000B916F40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6FDF11-3005-3C0B-EE5D-D227526DAE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8C759C9-40EE-9325-96CA-E9929D546B5D}"/>
              </a:ext>
            </a:extLst>
          </p:cNvPr>
          <p:cNvSpPr>
            <a:spLocks noGrp="1"/>
          </p:cNvSpPr>
          <p:nvPr>
            <p:ph type="sldNum" sz="quarter" idx="5"/>
          </p:nvPr>
        </p:nvSpPr>
        <p:spPr/>
        <p:txBody>
          <a:bodyPr/>
          <a:lstStyle/>
          <a:p>
            <a:fld id="{07DCAEC5-A196-A741-A301-C6ED9FCCA243}" type="slidenum">
              <a:rPr lang="en-US" smtClean="0"/>
              <a:t>11</a:t>
            </a:fld>
            <a:endParaRPr lang="en-US"/>
          </a:p>
        </p:txBody>
      </p:sp>
    </p:spTree>
    <p:extLst>
      <p:ext uri="{BB962C8B-B14F-4D97-AF65-F5344CB8AC3E}">
        <p14:creationId xmlns:p14="http://schemas.microsoft.com/office/powerpoint/2010/main" val="4039443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94B65-3930-73D9-AF46-3AD7FF3BEB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C6CE3A-E890-D409-048F-DF9E173DB4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904B32-8F83-F57F-E33F-82860E6C274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8E94696-74E4-1ED0-2CD6-5201CB9C7106}"/>
              </a:ext>
            </a:extLst>
          </p:cNvPr>
          <p:cNvSpPr>
            <a:spLocks noGrp="1"/>
          </p:cNvSpPr>
          <p:nvPr>
            <p:ph type="sldNum" sz="quarter" idx="5"/>
          </p:nvPr>
        </p:nvSpPr>
        <p:spPr/>
        <p:txBody>
          <a:bodyPr/>
          <a:lstStyle/>
          <a:p>
            <a:fld id="{07DCAEC5-A196-A741-A301-C6ED9FCCA243}" type="slidenum">
              <a:rPr lang="en-US" smtClean="0"/>
              <a:t>12</a:t>
            </a:fld>
            <a:endParaRPr lang="en-US"/>
          </a:p>
        </p:txBody>
      </p:sp>
    </p:spTree>
    <p:extLst>
      <p:ext uri="{BB962C8B-B14F-4D97-AF65-F5344CB8AC3E}">
        <p14:creationId xmlns:p14="http://schemas.microsoft.com/office/powerpoint/2010/main" val="2069141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98BFC-134E-A8AA-54D4-C5C414D4DB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19BB7B-E210-26F1-5DC8-4F42E93AEE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35CE74-43E4-D9F6-42E6-B66EEA9EB6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130A632-DACD-C03F-874E-2C8FFFD13C2B}"/>
              </a:ext>
            </a:extLst>
          </p:cNvPr>
          <p:cNvSpPr>
            <a:spLocks noGrp="1"/>
          </p:cNvSpPr>
          <p:nvPr>
            <p:ph type="sldNum" sz="quarter" idx="5"/>
          </p:nvPr>
        </p:nvSpPr>
        <p:spPr/>
        <p:txBody>
          <a:bodyPr/>
          <a:lstStyle/>
          <a:p>
            <a:fld id="{07DCAEC5-A196-A741-A301-C6ED9FCCA243}" type="slidenum">
              <a:rPr lang="en-US" smtClean="0"/>
              <a:t>14</a:t>
            </a:fld>
            <a:endParaRPr lang="en-US"/>
          </a:p>
        </p:txBody>
      </p:sp>
    </p:spTree>
    <p:extLst>
      <p:ext uri="{BB962C8B-B14F-4D97-AF65-F5344CB8AC3E}">
        <p14:creationId xmlns:p14="http://schemas.microsoft.com/office/powerpoint/2010/main" val="2077263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4C890-48BB-70C0-8BC7-871A04A5E5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F5D45C-987C-0B08-6E9D-6EE11E93A7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9756C-CF95-DA26-ECB4-F377C9E7955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C1443AF-3952-580F-0B8B-6F9F95D2DDE4}"/>
              </a:ext>
            </a:extLst>
          </p:cNvPr>
          <p:cNvSpPr>
            <a:spLocks noGrp="1"/>
          </p:cNvSpPr>
          <p:nvPr>
            <p:ph type="sldNum" sz="quarter" idx="5"/>
          </p:nvPr>
        </p:nvSpPr>
        <p:spPr/>
        <p:txBody>
          <a:bodyPr/>
          <a:lstStyle/>
          <a:p>
            <a:fld id="{07DCAEC5-A196-A741-A301-C6ED9FCCA243}" type="slidenum">
              <a:rPr lang="en-US" smtClean="0"/>
              <a:t>15</a:t>
            </a:fld>
            <a:endParaRPr lang="en-US"/>
          </a:p>
        </p:txBody>
      </p:sp>
    </p:spTree>
    <p:extLst>
      <p:ext uri="{BB962C8B-B14F-4D97-AF65-F5344CB8AC3E}">
        <p14:creationId xmlns:p14="http://schemas.microsoft.com/office/powerpoint/2010/main" val="1644050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26.png"/><Relationship Id="rId5" Type="http://schemas.openxmlformats.org/officeDocument/2006/relationships/image" Target="../media/image23.emf"/><Relationship Id="rId4" Type="http://schemas.openxmlformats.org/officeDocument/2006/relationships/oleObject" Target="../embeddings/oleObject45.bin"/></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96.xml"/><Relationship Id="rId1" Type="http://schemas.openxmlformats.org/officeDocument/2006/relationships/tags" Target="../tags/tag95.xml"/><Relationship Id="rId5" Type="http://schemas.openxmlformats.org/officeDocument/2006/relationships/image" Target="../media/image23.emf"/><Relationship Id="rId4" Type="http://schemas.openxmlformats.org/officeDocument/2006/relationships/oleObject" Target="../embeddings/oleObject46.bin"/></Relationships>
</file>

<file path=ppt/slideLayouts/_rels/slideLayout10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23.emf"/><Relationship Id="rId4" Type="http://schemas.openxmlformats.org/officeDocument/2006/relationships/oleObject" Target="../embeddings/oleObject47.bin"/></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3.xml"/><Relationship Id="rId1" Type="http://schemas.openxmlformats.org/officeDocument/2006/relationships/tags" Target="../tags/tag99.xml"/><Relationship Id="rId5" Type="http://schemas.openxmlformats.org/officeDocument/2006/relationships/image" Target="../media/image29.png"/><Relationship Id="rId4" Type="http://schemas.openxmlformats.org/officeDocument/2006/relationships/image" Target="../media/image20.emf"/></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1.xml"/><Relationship Id="rId1" Type="http://schemas.openxmlformats.org/officeDocument/2006/relationships/tags" Target="../tags/tag100.xml"/><Relationship Id="rId5" Type="http://schemas.openxmlformats.org/officeDocument/2006/relationships/image" Target="../media/image23.emf"/><Relationship Id="rId4" Type="http://schemas.openxmlformats.org/officeDocument/2006/relationships/oleObject" Target="../embeddings/oleObject48.bin"/></Relationships>
</file>

<file path=ppt/slideLayouts/_rels/slideLayout10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3.xml"/><Relationship Id="rId1" Type="http://schemas.openxmlformats.org/officeDocument/2006/relationships/tags" Target="../tags/tag102.xml"/><Relationship Id="rId5" Type="http://schemas.openxmlformats.org/officeDocument/2006/relationships/image" Target="../media/image25.png"/><Relationship Id="rId4" Type="http://schemas.openxmlformats.org/officeDocument/2006/relationships/image" Target="../media/image23.emf"/></Relationships>
</file>

<file path=ppt/slideLayouts/_rels/slideLayout10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3.xml"/><Relationship Id="rId1" Type="http://schemas.openxmlformats.org/officeDocument/2006/relationships/tags" Target="../tags/tag103.xml"/><Relationship Id="rId4" Type="http://schemas.openxmlformats.org/officeDocument/2006/relationships/image" Target="../media/image23.emf"/></Relationships>
</file>

<file path=ppt/slideLayouts/_rels/slideLayout10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3.xml"/><Relationship Id="rId1" Type="http://schemas.openxmlformats.org/officeDocument/2006/relationships/tags" Target="../tags/tag104.xml"/><Relationship Id="rId4" Type="http://schemas.openxmlformats.org/officeDocument/2006/relationships/image" Target="../media/image23.emf"/></Relationships>
</file>

<file path=ppt/slideLayouts/_rels/slideLayout10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3.xml"/><Relationship Id="rId1" Type="http://schemas.openxmlformats.org/officeDocument/2006/relationships/tags" Target="../tags/tag105.xml"/><Relationship Id="rId4" Type="http://schemas.openxmlformats.org/officeDocument/2006/relationships/image" Target="../media/image23.emf"/></Relationships>
</file>

<file path=ppt/slideLayouts/_rels/slideLayout10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3.xml"/><Relationship Id="rId1" Type="http://schemas.openxmlformats.org/officeDocument/2006/relationships/tags" Target="../tags/tag106.xml"/><Relationship Id="rId5" Type="http://schemas.openxmlformats.org/officeDocument/2006/relationships/image" Target="../media/image21.emf"/><Relationship Id="rId4" Type="http://schemas.openxmlformats.org/officeDocument/2006/relationships/image" Target="../media/image20.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3.xml"/><Relationship Id="rId1" Type="http://schemas.openxmlformats.org/officeDocument/2006/relationships/tags" Target="../tags/tag107.xml"/><Relationship Id="rId4" Type="http://schemas.openxmlformats.org/officeDocument/2006/relationships/image" Target="../media/image23.emf"/></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9.xml"/><Relationship Id="rId1" Type="http://schemas.openxmlformats.org/officeDocument/2006/relationships/tags" Target="../tags/tag108.xml"/><Relationship Id="rId5" Type="http://schemas.openxmlformats.org/officeDocument/2006/relationships/image" Target="../media/image19.emf"/><Relationship Id="rId4" Type="http://schemas.openxmlformats.org/officeDocument/2006/relationships/oleObject" Target="../embeddings/oleObject49.bin"/></Relationships>
</file>

<file path=ppt/slideLayouts/_rels/slideLayout112.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Master" Target="../slideMasters/slideMaster3.xml"/><Relationship Id="rId1" Type="http://schemas.openxmlformats.org/officeDocument/2006/relationships/tags" Target="../tags/tag110.xml"/><Relationship Id="rId4" Type="http://schemas.openxmlformats.org/officeDocument/2006/relationships/image" Target="../media/image19.emf"/></Relationships>
</file>

<file path=ppt/slideLayouts/_rels/slideLayout113.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3.xml"/><Relationship Id="rId1" Type="http://schemas.openxmlformats.org/officeDocument/2006/relationships/tags" Target="../tags/tag111.xml"/><Relationship Id="rId4" Type="http://schemas.openxmlformats.org/officeDocument/2006/relationships/image" Target="../media/image19.emf"/></Relationships>
</file>

<file path=ppt/slideLayouts/_rels/slideLayout114.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Master" Target="../slideMasters/slideMaster3.xml"/><Relationship Id="rId1" Type="http://schemas.openxmlformats.org/officeDocument/2006/relationships/tags" Target="../tags/tag112.xml"/><Relationship Id="rId5" Type="http://schemas.openxmlformats.org/officeDocument/2006/relationships/image" Target="../media/image24.png"/><Relationship Id="rId4" Type="http://schemas.openxmlformats.org/officeDocument/2006/relationships/image" Target="../media/image19.emf"/></Relationships>
</file>

<file path=ppt/slideLayouts/_rels/slideLayout11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14.xml"/><Relationship Id="rId1" Type="http://schemas.openxmlformats.org/officeDocument/2006/relationships/tags" Target="../tags/tag113.xml"/><Relationship Id="rId5" Type="http://schemas.openxmlformats.org/officeDocument/2006/relationships/image" Target="../media/image19.emf"/><Relationship Id="rId4" Type="http://schemas.openxmlformats.org/officeDocument/2006/relationships/oleObject" Target="../embeddings/oleObject53.bin"/></Relationships>
</file>

<file path=ppt/slideLayouts/_rels/slideLayout116.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Master" Target="../slideMasters/slideMaster3.xml"/><Relationship Id="rId1" Type="http://schemas.openxmlformats.org/officeDocument/2006/relationships/tags" Target="../tags/tag115.xml"/><Relationship Id="rId4" Type="http://schemas.openxmlformats.org/officeDocument/2006/relationships/image" Target="../media/image19.emf"/></Relationships>
</file>

<file path=ppt/slideLayouts/_rels/slideLayout117.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Master" Target="../slideMasters/slideMaster3.xml"/><Relationship Id="rId1" Type="http://schemas.openxmlformats.org/officeDocument/2006/relationships/tags" Target="../tags/tag116.xml"/><Relationship Id="rId4" Type="http://schemas.openxmlformats.org/officeDocument/2006/relationships/image" Target="../media/image19.emf"/></Relationships>
</file>

<file path=ppt/slideLayouts/_rels/slideLayout118.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Master" Target="../slideMasters/slideMaster3.xml"/><Relationship Id="rId1" Type="http://schemas.openxmlformats.org/officeDocument/2006/relationships/tags" Target="../tags/tag117.xml"/><Relationship Id="rId5" Type="http://schemas.openxmlformats.org/officeDocument/2006/relationships/image" Target="../media/image24.png"/><Relationship Id="rId4" Type="http://schemas.openxmlformats.org/officeDocument/2006/relationships/image" Target="../media/image19.emf"/></Relationships>
</file>

<file path=ppt/slideLayouts/_rels/slideLayout119.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Master" Target="../slideMasters/slideMaster3.xml"/><Relationship Id="rId1" Type="http://schemas.openxmlformats.org/officeDocument/2006/relationships/tags" Target="../tags/tag118.xml"/><Relationship Id="rId5" Type="http://schemas.openxmlformats.org/officeDocument/2006/relationships/image" Target="../media/image25.png"/><Relationship Id="rId4" Type="http://schemas.openxmlformats.org/officeDocument/2006/relationships/image" Target="../media/image19.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oleObject" Target="../embeddings/oleObject2.bin"/></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1.emf"/><Relationship Id="rId5" Type="http://schemas.openxmlformats.org/officeDocument/2006/relationships/image" Target="../media/image22.emf"/><Relationship Id="rId4" Type="http://schemas.openxmlformats.org/officeDocument/2006/relationships/oleObject" Target="../embeddings/oleObject3.bin"/></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1.emf"/><Relationship Id="rId5" Type="http://schemas.openxmlformats.org/officeDocument/2006/relationships/image" Target="../media/image23.emf"/><Relationship Id="rId4" Type="http://schemas.openxmlformats.org/officeDocument/2006/relationships/oleObject" Target="../embeddings/oleObject4.bin"/></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1.emf"/><Relationship Id="rId5" Type="http://schemas.openxmlformats.org/officeDocument/2006/relationships/image" Target="../media/image23.emf"/><Relationship Id="rId4" Type="http://schemas.openxmlformats.org/officeDocument/2006/relationships/oleObject" Target="../embeddings/oleObject5.bin"/></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23.emf"/><Relationship Id="rId4" Type="http://schemas.openxmlformats.org/officeDocument/2006/relationships/oleObject" Target="../embeddings/oleObject6.bin"/></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23.emf"/><Relationship Id="rId4" Type="http://schemas.openxmlformats.org/officeDocument/2006/relationships/oleObject" Target="../embeddings/oleObject7.bin"/></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23.emf"/><Relationship Id="rId4" Type="http://schemas.openxmlformats.org/officeDocument/2006/relationships/oleObject" Target="../embeddings/oleObject8.bin"/></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oleObject" Target="../embeddings/oleObject9.bin"/></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oleObject" Target="../embeddings/oleObject10.bin"/></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oleObject" Target="../embeddings/oleObject11.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oleObject" Target="../embeddings/oleObject12.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oleObject" Target="../embeddings/oleObject13.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5.png"/><Relationship Id="rId5" Type="http://schemas.openxmlformats.org/officeDocument/2006/relationships/image" Target="../media/image23.emf"/><Relationship Id="rId4" Type="http://schemas.openxmlformats.org/officeDocument/2006/relationships/oleObject" Target="../embeddings/oleObject14.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26.png"/><Relationship Id="rId5" Type="http://schemas.openxmlformats.org/officeDocument/2006/relationships/image" Target="../media/image23.emf"/><Relationship Id="rId4" Type="http://schemas.openxmlformats.org/officeDocument/2006/relationships/oleObject" Target="../embeddings/oleObject15.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28.png"/><Relationship Id="rId5" Type="http://schemas.openxmlformats.org/officeDocument/2006/relationships/image" Target="../media/image27.emf"/><Relationship Id="rId4" Type="http://schemas.openxmlformats.org/officeDocument/2006/relationships/oleObject" Target="../embeddings/oleObject16.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26.png"/><Relationship Id="rId5" Type="http://schemas.openxmlformats.org/officeDocument/2006/relationships/image" Target="../media/image23.emf"/><Relationship Id="rId4" Type="http://schemas.openxmlformats.org/officeDocument/2006/relationships/oleObject" Target="../embeddings/oleObject17.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25.png"/><Relationship Id="rId5" Type="http://schemas.openxmlformats.org/officeDocument/2006/relationships/image" Target="../media/image23.emf"/><Relationship Id="rId4" Type="http://schemas.openxmlformats.org/officeDocument/2006/relationships/oleObject" Target="../embeddings/oleObject18.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26.png"/><Relationship Id="rId5" Type="http://schemas.openxmlformats.org/officeDocument/2006/relationships/image" Target="../media/image23.emf"/><Relationship Id="rId4" Type="http://schemas.openxmlformats.org/officeDocument/2006/relationships/oleObject" Target="../embeddings/oleObject19.bin"/></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25.png"/><Relationship Id="rId5" Type="http://schemas.openxmlformats.org/officeDocument/2006/relationships/image" Target="../media/image23.emf"/><Relationship Id="rId4" Type="http://schemas.openxmlformats.org/officeDocument/2006/relationships/oleObject" Target="../embeddings/oleObject20.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26.png"/><Relationship Id="rId5" Type="http://schemas.openxmlformats.org/officeDocument/2006/relationships/image" Target="../media/image23.emf"/><Relationship Id="rId4" Type="http://schemas.openxmlformats.org/officeDocument/2006/relationships/oleObject" Target="../embeddings/oleObject21.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23.emf"/><Relationship Id="rId4" Type="http://schemas.openxmlformats.org/officeDocument/2006/relationships/oleObject" Target="../embeddings/oleObject22.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23.emf"/><Relationship Id="rId4" Type="http://schemas.openxmlformats.org/officeDocument/2006/relationships/oleObject" Target="../embeddings/oleObject23.bin"/></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3.xml"/><Relationship Id="rId1" Type="http://schemas.openxmlformats.org/officeDocument/2006/relationships/tags" Target="../tags/tag47.xml"/><Relationship Id="rId5" Type="http://schemas.openxmlformats.org/officeDocument/2006/relationships/image" Target="../media/image29.png"/><Relationship Id="rId4" Type="http://schemas.openxmlformats.org/officeDocument/2006/relationships/image" Target="../media/image27.emf"/></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23.emf"/><Relationship Id="rId4" Type="http://schemas.openxmlformats.org/officeDocument/2006/relationships/oleObject" Target="../embeddings/oleObject25.bin"/></Relationships>
</file>

<file path=ppt/slideLayouts/_rels/slideLayout7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3.xml"/><Relationship Id="rId1" Type="http://schemas.openxmlformats.org/officeDocument/2006/relationships/tags" Target="../tags/tag50.xml"/><Relationship Id="rId4" Type="http://schemas.openxmlformats.org/officeDocument/2006/relationships/image" Target="../media/image23.emf"/></Relationships>
</file>

<file path=ppt/slideLayouts/_rels/slideLayout7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3.xml"/><Relationship Id="rId1" Type="http://schemas.openxmlformats.org/officeDocument/2006/relationships/tags" Target="../tags/tag51.xml"/><Relationship Id="rId4" Type="http://schemas.openxmlformats.org/officeDocument/2006/relationships/image" Target="../media/image23.emf"/></Relationships>
</file>

<file path=ppt/slideLayouts/_rels/slideLayout7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3.xml"/><Relationship Id="rId1" Type="http://schemas.openxmlformats.org/officeDocument/2006/relationships/tags" Target="../tags/tag52.xml"/><Relationship Id="rId4" Type="http://schemas.openxmlformats.org/officeDocument/2006/relationships/image" Target="../media/image23.emf"/></Relationships>
</file>

<file path=ppt/slideLayouts/_rels/slideLayout7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3.xml"/><Relationship Id="rId1" Type="http://schemas.openxmlformats.org/officeDocument/2006/relationships/tags" Target="../tags/tag53.xml"/><Relationship Id="rId5" Type="http://schemas.openxmlformats.org/officeDocument/2006/relationships/image" Target="../media/image21.emf"/><Relationship Id="rId4" Type="http://schemas.openxmlformats.org/officeDocument/2006/relationships/image" Target="../media/image20.emf"/></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3.xml"/><Relationship Id="rId1" Type="http://schemas.openxmlformats.org/officeDocument/2006/relationships/tags" Target="../tags/tag54.xml"/><Relationship Id="rId4" Type="http://schemas.openxmlformats.org/officeDocument/2006/relationships/image" Target="../media/image23.emf"/></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oleObject" Target="../embeddings/oleObject26.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21.emf"/><Relationship Id="rId5" Type="http://schemas.openxmlformats.org/officeDocument/2006/relationships/image" Target="../media/image23.emf"/><Relationship Id="rId4" Type="http://schemas.openxmlformats.org/officeDocument/2006/relationships/oleObject" Target="../embeddings/oleObject27.bin"/></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21.emf"/><Relationship Id="rId5" Type="http://schemas.openxmlformats.org/officeDocument/2006/relationships/image" Target="../media/image23.emf"/><Relationship Id="rId4" Type="http://schemas.openxmlformats.org/officeDocument/2006/relationships/oleObject" Target="../embeddings/oleObject28.bin"/></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image" Target="../media/image23.emf"/><Relationship Id="rId4" Type="http://schemas.openxmlformats.org/officeDocument/2006/relationships/oleObject" Target="../embeddings/oleObject29.bin"/></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image" Target="../media/image23.emf"/><Relationship Id="rId4" Type="http://schemas.openxmlformats.org/officeDocument/2006/relationships/oleObject" Target="../embeddings/oleObject30.bin"/></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image" Target="../media/image23.emf"/><Relationship Id="rId4" Type="http://schemas.openxmlformats.org/officeDocument/2006/relationships/oleObject" Target="../embeddings/oleObject31.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oleObject" Target="../embeddings/oleObject32.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oleObject" Target="../embeddings/oleObject33.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oleObject" Target="../embeddings/oleObject34.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oleObject" Target="../embeddings/oleObject35.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oleObject" Target="../embeddings/oleObject36.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oleObject" Target="../embeddings/oleObject37.bin"/></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25.png"/><Relationship Id="rId5" Type="http://schemas.openxmlformats.org/officeDocument/2006/relationships/image" Target="../media/image27.emf"/><Relationship Id="rId4" Type="http://schemas.openxmlformats.org/officeDocument/2006/relationships/oleObject" Target="../embeddings/oleObject38.bin"/></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26.png"/><Relationship Id="rId5" Type="http://schemas.openxmlformats.org/officeDocument/2006/relationships/image" Target="../media/image23.emf"/><Relationship Id="rId4" Type="http://schemas.openxmlformats.org/officeDocument/2006/relationships/oleObject" Target="../embeddings/oleObject39.bin"/></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28.png"/><Relationship Id="rId5" Type="http://schemas.openxmlformats.org/officeDocument/2006/relationships/image" Target="../media/image23.emf"/><Relationship Id="rId4" Type="http://schemas.openxmlformats.org/officeDocument/2006/relationships/oleObject" Target="../embeddings/oleObject40.bin"/></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26.png"/><Relationship Id="rId5" Type="http://schemas.openxmlformats.org/officeDocument/2006/relationships/image" Target="../media/image23.emf"/><Relationship Id="rId4" Type="http://schemas.openxmlformats.org/officeDocument/2006/relationships/oleObject" Target="../embeddings/oleObject41.bin"/></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25.png"/><Relationship Id="rId5" Type="http://schemas.openxmlformats.org/officeDocument/2006/relationships/image" Target="../media/image23.emf"/><Relationship Id="rId4" Type="http://schemas.openxmlformats.org/officeDocument/2006/relationships/oleObject" Target="../embeddings/oleObject42.bin"/></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26.png"/><Relationship Id="rId5" Type="http://schemas.openxmlformats.org/officeDocument/2006/relationships/image" Target="../media/image23.emf"/><Relationship Id="rId4" Type="http://schemas.openxmlformats.org/officeDocument/2006/relationships/oleObject" Target="../embeddings/oleObject43.bin"/></Relationships>
</file>

<file path=ppt/slideLayouts/_rels/slideLayout9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25.png"/><Relationship Id="rId5" Type="http://schemas.openxmlformats.org/officeDocument/2006/relationships/image" Target="../media/image23.emf"/><Relationship Id="rId4" Type="http://schemas.openxmlformats.org/officeDocument/2006/relationships/oleObject" Target="../embeddings/oleObject44.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53559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5F1DF353-1B43-A14E-8658-01289905BD24}"/>
              </a:ext>
            </a:extLst>
          </p:cNvPr>
          <p:cNvSpPr>
            <a:spLocks noGrp="1"/>
          </p:cNvSpPr>
          <p:nvPr>
            <p:ph sz="half" idx="1"/>
          </p:nvPr>
        </p:nvSpPr>
        <p:spPr>
          <a:xfrm>
            <a:off x="405966" y="1304086"/>
            <a:ext cx="11359314" cy="4530926"/>
          </a:xfrm>
          <a:prstGeom prst="rect">
            <a:avLst/>
          </a:prstGeom>
        </p:spPr>
        <p:txBody>
          <a:bodyPr/>
          <a:lstStyle>
            <a:lvl1pPr marL="228600" indent="-228600">
              <a:buClr>
                <a:schemeClr val="accent1"/>
              </a:buClr>
              <a:buFont typeface="Wingdings" pitchFamily="2" charset="2"/>
              <a:buChar char="§"/>
              <a:defRPr sz="1600"/>
            </a:lvl1pPr>
            <a:lvl2pPr marL="685800" indent="-228600">
              <a:buClr>
                <a:schemeClr val="tx1"/>
              </a:buClr>
              <a:buFont typeface="Wingdings" pitchFamily="2" charset="2"/>
              <a:buChar char="§"/>
              <a:defRPr sz="1400"/>
            </a:lvl2pPr>
            <a:lvl3pPr marL="1143000" indent="-228600">
              <a:buClr>
                <a:schemeClr val="tx1"/>
              </a:buClr>
              <a:buFont typeface="Wingdings" pitchFamily="2" charset="2"/>
              <a:buChar char="§"/>
              <a:defRPr sz="1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308979AB-202B-AC45-B69E-46DDDC6AE309}"/>
              </a:ext>
            </a:extLst>
          </p:cNvPr>
          <p:cNvSpPr>
            <a:spLocks noGrp="1"/>
          </p:cNvSpPr>
          <p:nvPr>
            <p:ph type="body" sz="quarter" idx="11" hasCustomPrompt="1"/>
          </p:nvPr>
        </p:nvSpPr>
        <p:spPr>
          <a:xfrm>
            <a:off x="370111" y="271035"/>
            <a:ext cx="11395169" cy="436561"/>
          </a:xfrm>
          <a:prstGeom prst="rect">
            <a:avLst/>
          </a:prstGeom>
        </p:spPr>
        <p:txBody>
          <a:bodyPr/>
          <a:lstStyle>
            <a:lvl1pPr marL="0" indent="0" algn="l">
              <a:buNone/>
              <a:defRPr sz="24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Slide Title</a:t>
            </a:r>
          </a:p>
          <a:p>
            <a:pPr lvl="0"/>
            <a:endParaRPr lang="en-US"/>
          </a:p>
        </p:txBody>
      </p:sp>
      <p:sp>
        <p:nvSpPr>
          <p:cNvPr id="14" name="Rectangle 13">
            <a:extLst>
              <a:ext uri="{FF2B5EF4-FFF2-40B4-BE49-F238E27FC236}">
                <a16:creationId xmlns:a16="http://schemas.microsoft.com/office/drawing/2014/main" id="{B3D6EE04-0F30-3446-94FB-E83D2DF9382D}"/>
              </a:ext>
            </a:extLst>
          </p:cNvPr>
          <p:cNvSpPr/>
          <p:nvPr userDrawn="1"/>
        </p:nvSpPr>
        <p:spPr>
          <a:xfrm>
            <a:off x="405966" y="656796"/>
            <a:ext cx="1412240"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extLst>
      <p:ext uri="{BB962C8B-B14F-4D97-AF65-F5344CB8AC3E}">
        <p14:creationId xmlns:p14="http://schemas.microsoft.com/office/powerpoint/2010/main" val="243395874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7DFD267-C32C-42B3-99F7-B96E7E856CDF}"/>
              </a:ext>
            </a:extLst>
          </p:cNvPr>
          <p:cNvGraphicFramePr>
            <a:graphicFrameLocks noChangeAspect="1"/>
          </p:cNvGraphicFramePr>
          <p:nvPr userDrawn="1">
            <p:custDataLst>
              <p:tags r:id="rId1"/>
            </p:custDataLst>
            <p:extLst>
              <p:ext uri="{D42A27DB-BD31-4B8C-83A1-F6EECF244321}">
                <p14:modId xmlns:p14="http://schemas.microsoft.com/office/powerpoint/2010/main" val="11847942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47DFD267-C32C-42B3-99F7-B96E7E856CD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CB59D8A-8D5F-4FC8-BA7F-04F540C9BF01}"/>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mn-lt"/>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ea typeface="+mj-ea"/>
                <a:cs typeface="+mj-cs"/>
                <a:sym typeface="+mj-lt"/>
              </a:defRPr>
            </a:lvl1pPr>
          </a:lstStyle>
          <a:p>
            <a:r>
              <a:rPr lang="en-US"/>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ea typeface="+mn-ea"/>
                <a:cs typeface="+mn-cs"/>
                <a:sym typeface="+mn-lt"/>
              </a:defRPr>
            </a:lvl1pPr>
          </a:lstStyle>
          <a:p>
            <a:endParaRPr lang="en-US"/>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0" name="TextBox 9">
            <a:extLst>
              <a:ext uri="{FF2B5EF4-FFF2-40B4-BE49-F238E27FC236}">
                <a16:creationId xmlns:a16="http://schemas.microsoft.com/office/drawing/2014/main" id="{41BC7F47-15DE-4392-9854-7B1A9530FD74}"/>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414149758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B5C1EAA-68D0-4CCF-B807-88D35000DF6F}"/>
              </a:ext>
            </a:extLst>
          </p:cNvPr>
          <p:cNvGraphicFramePr>
            <a:graphicFrameLocks noChangeAspect="1"/>
          </p:cNvGraphicFramePr>
          <p:nvPr userDrawn="1">
            <p:custDataLst>
              <p:tags r:id="rId1"/>
            </p:custDataLst>
            <p:extLst>
              <p:ext uri="{D42A27DB-BD31-4B8C-83A1-F6EECF244321}">
                <p14:modId xmlns:p14="http://schemas.microsoft.com/office/powerpoint/2010/main" val="7125161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DB5C1EAA-68D0-4CCF-B807-88D35000DF6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25A1DC3-348E-4B6E-82E2-10ECF0D01BD2}"/>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ea typeface="+mn-ea"/>
                <a:cs typeface="+mn-cs"/>
                <a:sym typeface="+mn-lt"/>
              </a:defRPr>
            </a:lvl1pPr>
          </a:lstStyle>
          <a:p>
            <a:endParaRPr lang="en-US"/>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j-ea"/>
                <a:cs typeface="+mj-cs"/>
                <a:sym typeface="+mj-lt"/>
              </a:defRPr>
            </a:lvl1pPr>
          </a:lstStyle>
          <a:p>
            <a:r>
              <a:rPr lang="en-US"/>
              <a:t>Click to add big statement text</a:t>
            </a:r>
          </a:p>
        </p:txBody>
      </p:sp>
      <p:sp>
        <p:nvSpPr>
          <p:cNvPr id="8" name="TextBox 7">
            <a:extLst>
              <a:ext uri="{FF2B5EF4-FFF2-40B4-BE49-F238E27FC236}">
                <a16:creationId xmlns:a16="http://schemas.microsoft.com/office/drawing/2014/main" id="{7837459C-8D72-43DE-BF12-05DD0106B688}"/>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87685574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5499FC1-C20B-4BE9-BAA7-6E62292C7C72}"/>
              </a:ext>
            </a:extLst>
          </p:cNvPr>
          <p:cNvGraphicFramePr>
            <a:graphicFrameLocks noChangeAspect="1"/>
          </p:cNvGraphicFramePr>
          <p:nvPr userDrawn="1">
            <p:custDataLst>
              <p:tags r:id="rId1"/>
            </p:custDataLst>
            <p:extLst>
              <p:ext uri="{D42A27DB-BD31-4B8C-83A1-F6EECF244321}">
                <p14:modId xmlns:p14="http://schemas.microsoft.com/office/powerpoint/2010/main" val="2571235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25499FC1-C20B-4BE9-BAA7-6E62292C7C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700166A-0FF1-48A7-BA57-2A6D6B22414F}"/>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8" name="Date Placeholder 7"/>
          <p:cNvSpPr>
            <a:spLocks noGrp="1"/>
          </p:cNvSpPr>
          <p:nvPr>
            <p:ph type="dt" sz="half" idx="10"/>
          </p:nvPr>
        </p:nvSpPr>
        <p:spPr/>
        <p:txBody>
          <a:bodyPr/>
          <a:lstStyle>
            <a:lvl1pPr>
              <a:defRPr>
                <a:latin typeface="+mn-lt"/>
                <a:ea typeface="+mn-ea"/>
                <a:cs typeface="+mn-cs"/>
                <a:sym typeface="+mn-lt"/>
              </a:defRPr>
            </a:lvl1pPr>
          </a:lstStyle>
          <a:p>
            <a:endParaRPr lang="en-US"/>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mn-lt"/>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j-ea"/>
                <a:cs typeface="+mj-cs"/>
                <a:sym typeface="+mj-lt"/>
              </a:defRPr>
            </a:lvl1pPr>
          </a:lstStyle>
          <a:p>
            <a:r>
              <a:rPr lang="en-US"/>
              <a:t>Click to add big statement text</a:t>
            </a:r>
          </a:p>
        </p:txBody>
      </p:sp>
      <p:sp>
        <p:nvSpPr>
          <p:cNvPr id="10" name="TextBox 9">
            <a:extLst>
              <a:ext uri="{FF2B5EF4-FFF2-40B4-BE49-F238E27FC236}">
                <a16:creationId xmlns:a16="http://schemas.microsoft.com/office/drawing/2014/main" id="{86709BF5-65AF-44BA-A39C-EAA1B77365BC}"/>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49900415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4528107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Date Placeholder 1"/>
          <p:cNvSpPr>
            <a:spLocks noGrp="1"/>
          </p:cNvSpPr>
          <p:nvPr>
            <p:ph type="dt" sz="half" idx="10"/>
          </p:nvPr>
        </p:nvSpPr>
        <p:spPr/>
        <p:txBody>
          <a:bodyPr/>
          <a:lstStyle>
            <a:lvl1pPr>
              <a:defRPr>
                <a:solidFill>
                  <a:schemeClr val="bg1"/>
                </a:solidFill>
                <a:latin typeface="+mn-lt"/>
                <a:ea typeface="+mn-ea"/>
                <a:cs typeface="+mn-cs"/>
                <a:sym typeface="+mn-lt"/>
              </a:defRPr>
            </a:lvl1pPr>
          </a:lstStyle>
          <a:p>
            <a:endParaRPr lang="en-US"/>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ea typeface="+mn-ea"/>
              <a:cs typeface="+mn-cs"/>
              <a:sym typeface="+mn-lt"/>
            </a:endParaRPr>
          </a:p>
        </p:txBody>
      </p:sp>
      <p:sp>
        <p:nvSpPr>
          <p:cNvPr id="8" name="TextBox 7">
            <a:extLst>
              <a:ext uri="{FF2B5EF4-FFF2-40B4-BE49-F238E27FC236}">
                <a16:creationId xmlns:a16="http://schemas.microsoft.com/office/drawing/2014/main" id="{4FDB4277-9798-472A-AE79-EE3A4A70F781}"/>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22966204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accent5">
            <a:lumMod val="50000"/>
          </a:schemeClr>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70D4EC3-DCC6-40B1-A21A-F16C00557EFA}"/>
              </a:ext>
            </a:extLst>
          </p:cNvPr>
          <p:cNvGraphicFramePr>
            <a:graphicFrameLocks noChangeAspect="1"/>
          </p:cNvGraphicFramePr>
          <p:nvPr userDrawn="1">
            <p:custDataLst>
              <p:tags r:id="rId1"/>
            </p:custDataLst>
            <p:extLst>
              <p:ext uri="{D42A27DB-BD31-4B8C-83A1-F6EECF244321}">
                <p14:modId xmlns:p14="http://schemas.microsoft.com/office/powerpoint/2010/main" val="32849943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6" name="Object 5" hidden="1">
                        <a:extLst>
                          <a:ext uri="{FF2B5EF4-FFF2-40B4-BE49-F238E27FC236}">
                            <a16:creationId xmlns:a16="http://schemas.microsoft.com/office/drawing/2014/main" id="{370D4EC3-DCC6-40B1-A21A-F16C00557EF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438BA99-F95E-4925-84C5-27C971E4755D}"/>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ea typeface="+mn-ea"/>
                <a:cs typeface="+mn-cs"/>
                <a:sym typeface="+mn-lt"/>
              </a:defRPr>
            </a:lvl1pPr>
          </a:lstStyle>
          <a:p>
            <a:endParaRPr lang="en-US"/>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ea typeface="+mj-ea"/>
                <a:cs typeface="+mj-cs"/>
                <a:sym typeface="+mj-lt"/>
              </a:defRPr>
            </a:lvl1pPr>
          </a:lstStyle>
          <a:p>
            <a:r>
              <a:rPr lang="en-US"/>
              <a:t>Click to add title</a:t>
            </a:r>
          </a:p>
        </p:txBody>
      </p:sp>
      <p:sp>
        <p:nvSpPr>
          <p:cNvPr id="7" name="TextBox 6">
            <a:extLst>
              <a:ext uri="{FF2B5EF4-FFF2-40B4-BE49-F238E27FC236}">
                <a16:creationId xmlns:a16="http://schemas.microsoft.com/office/drawing/2014/main" id="{F260CF7B-F3FE-41DD-8340-072166395302}"/>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111711152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EDAA565-FF91-41C2-BAE7-4E744299DF36}"/>
              </a:ext>
            </a:extLst>
          </p:cNvPr>
          <p:cNvGraphicFramePr>
            <a:graphicFrameLocks noChangeAspect="1"/>
          </p:cNvGraphicFramePr>
          <p:nvPr userDrawn="1">
            <p:custDataLst>
              <p:tags r:id="rId1"/>
            </p:custDataLst>
            <p:extLst>
              <p:ext uri="{D42A27DB-BD31-4B8C-83A1-F6EECF244321}">
                <p14:modId xmlns:p14="http://schemas.microsoft.com/office/powerpoint/2010/main" val="24384656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2" name="Object 1" hidden="1">
                        <a:extLst>
                          <a:ext uri="{FF2B5EF4-FFF2-40B4-BE49-F238E27FC236}">
                            <a16:creationId xmlns:a16="http://schemas.microsoft.com/office/drawing/2014/main" id="{5EDAA565-FF91-41C2-BAE7-4E744299DF3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mn-lt"/>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mn-lt"/>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mn-lt"/>
                <a:ea typeface="+mn-ea"/>
                <a:cs typeface="+mn-cs"/>
                <a:sym typeface="+mn-lt"/>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ea typeface="+mn-ea"/>
                <a:cs typeface="+mn-cs"/>
                <a:sym typeface="+mn-lt"/>
              </a:defRPr>
            </a:lvl1pPr>
          </a:lstStyle>
          <a:p>
            <a:endParaRPr lang="en-US"/>
          </a:p>
        </p:txBody>
      </p:sp>
      <p:pic>
        <p:nvPicPr>
          <p:cNvPr id="10" name="Picture 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FDC3AB-BBE0-44B7-8C90-EFFCFD9DE840}"/>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238928870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0AB824B-D8A1-46E5-8736-F98BCA6113EB}"/>
              </a:ext>
            </a:extLst>
          </p:cNvPr>
          <p:cNvGraphicFramePr>
            <a:graphicFrameLocks noChangeAspect="1"/>
          </p:cNvGraphicFramePr>
          <p:nvPr userDrawn="1">
            <p:custDataLst>
              <p:tags r:id="rId1"/>
            </p:custDataLst>
            <p:extLst>
              <p:ext uri="{D42A27DB-BD31-4B8C-83A1-F6EECF244321}">
                <p14:modId xmlns:p14="http://schemas.microsoft.com/office/powerpoint/2010/main" val="35921873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2" name="Object 1" hidden="1">
                        <a:extLst>
                          <a:ext uri="{FF2B5EF4-FFF2-40B4-BE49-F238E27FC236}">
                            <a16:creationId xmlns:a16="http://schemas.microsoft.com/office/drawing/2014/main" id="{C0AB824B-D8A1-46E5-8736-F98BCA6113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ea typeface="+mn-ea"/>
                <a:cs typeface="+mn-cs"/>
                <a:sym typeface="+mn-lt"/>
              </a:defRPr>
            </a:lvl1pPr>
          </a:lstStyle>
          <a:p>
            <a:endParaRPr lang="en-US"/>
          </a:p>
        </p:txBody>
      </p:sp>
      <p:sp>
        <p:nvSpPr>
          <p:cNvPr id="5" name="TextBox 4">
            <a:extLst>
              <a:ext uri="{FF2B5EF4-FFF2-40B4-BE49-F238E27FC236}">
                <a16:creationId xmlns:a16="http://schemas.microsoft.com/office/drawing/2014/main" id="{D7D8EA96-59AA-45DA-8FE4-EE6B7D1B712F}"/>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110551032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3D2BD76-77E4-406A-B37D-8CF2DCFDF0D4}"/>
              </a:ext>
            </a:extLst>
          </p:cNvPr>
          <p:cNvGraphicFramePr>
            <a:graphicFrameLocks noChangeAspect="1"/>
          </p:cNvGraphicFramePr>
          <p:nvPr userDrawn="1">
            <p:custDataLst>
              <p:tags r:id="rId1"/>
            </p:custDataLst>
            <p:extLst>
              <p:ext uri="{D42A27DB-BD31-4B8C-83A1-F6EECF244321}">
                <p14:modId xmlns:p14="http://schemas.microsoft.com/office/powerpoint/2010/main" val="10248120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2" name="Object 1" hidden="1">
                        <a:extLst>
                          <a:ext uri="{FF2B5EF4-FFF2-40B4-BE49-F238E27FC236}">
                            <a16:creationId xmlns:a16="http://schemas.microsoft.com/office/drawing/2014/main" id="{43D2BD76-77E4-406A-B37D-8CF2DCFDF0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Date Placeholder 6"/>
          <p:cNvSpPr>
            <a:spLocks noGrp="1"/>
          </p:cNvSpPr>
          <p:nvPr>
            <p:ph type="dt" sz="half" idx="10"/>
          </p:nvPr>
        </p:nvSpPr>
        <p:spPr/>
        <p:txBody>
          <a:bodyPr/>
          <a:lstStyle>
            <a:lvl1pPr>
              <a:defRPr>
                <a:latin typeface="+mn-lt"/>
                <a:ea typeface="+mn-ea"/>
                <a:cs typeface="+mn-cs"/>
                <a:sym typeface="+mn-lt"/>
              </a:defRPr>
            </a:lvl1pPr>
          </a:lstStyle>
          <a:p>
            <a:endParaRPr lang="en-US"/>
          </a:p>
        </p:txBody>
      </p:sp>
      <p:sp>
        <p:nvSpPr>
          <p:cNvPr id="5" name="TextBox 4">
            <a:extLst>
              <a:ext uri="{FF2B5EF4-FFF2-40B4-BE49-F238E27FC236}">
                <a16:creationId xmlns:a16="http://schemas.microsoft.com/office/drawing/2014/main" id="{DD1DD4C1-69F9-4F74-9714-4467860F6118}"/>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420300904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A836AC8-C6D9-4FB5-A130-422D5044CF97}"/>
              </a:ext>
            </a:extLst>
          </p:cNvPr>
          <p:cNvGraphicFramePr>
            <a:graphicFrameLocks noChangeAspect="1"/>
          </p:cNvGraphicFramePr>
          <p:nvPr userDrawn="1">
            <p:custDataLst>
              <p:tags r:id="rId1"/>
            </p:custDataLst>
            <p:extLst>
              <p:ext uri="{D42A27DB-BD31-4B8C-83A1-F6EECF244321}">
                <p14:modId xmlns:p14="http://schemas.microsoft.com/office/powerpoint/2010/main" val="28902553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2" name="Object 1" hidden="1">
                        <a:extLst>
                          <a:ext uri="{FF2B5EF4-FFF2-40B4-BE49-F238E27FC236}">
                            <a16:creationId xmlns:a16="http://schemas.microsoft.com/office/drawing/2014/main" id="{0A836AC8-C6D9-4FB5-A130-422D5044CF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Date Placeholder 3"/>
          <p:cNvSpPr>
            <a:spLocks noGrp="1"/>
          </p:cNvSpPr>
          <p:nvPr>
            <p:ph type="dt" sz="half" idx="10"/>
          </p:nvPr>
        </p:nvSpPr>
        <p:spPr/>
        <p:txBody>
          <a:bodyPr/>
          <a:lstStyle>
            <a:lvl1pPr>
              <a:defRPr>
                <a:latin typeface="+mn-lt"/>
                <a:ea typeface="+mn-ea"/>
                <a:cs typeface="+mn-cs"/>
                <a:sym typeface="+mn-lt"/>
              </a:defRPr>
            </a:lvl1pPr>
          </a:lstStyle>
          <a:p>
            <a:endParaRPr lang="en-US"/>
          </a:p>
        </p:txBody>
      </p:sp>
      <p:sp>
        <p:nvSpPr>
          <p:cNvPr id="6" name="TextBox 5">
            <a:extLst>
              <a:ext uri="{FF2B5EF4-FFF2-40B4-BE49-F238E27FC236}">
                <a16:creationId xmlns:a16="http://schemas.microsoft.com/office/drawing/2014/main" id="{AA078320-81B7-4A9A-B0B1-7567822EE81E}"/>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356557552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0194969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8124C3C9-3841-4B04-B00B-31B5E41A2110}"/>
              </a:ext>
            </a:extLst>
          </p:cNvPr>
          <p:cNvPicPr>
            <a:picLocks noChangeAspect="1"/>
          </p:cNvPicPr>
          <p:nvPr userDrawn="1"/>
        </p:nvPicPr>
        <p:blipFill rotWithShape="1">
          <a:blip r:embed="rId5"/>
          <a:srcRect l="1" r="208"/>
          <a:stretch/>
        </p:blipFill>
        <p:spPr>
          <a:xfrm>
            <a:off x="-3994" y="-1"/>
            <a:ext cx="12195993" cy="6884396"/>
          </a:xfrm>
          <a:prstGeom prst="rect">
            <a:avLst/>
          </a:prstGeom>
        </p:spPr>
      </p:pic>
      <p:sp>
        <p:nvSpPr>
          <p:cNvPr id="11" name="TextBox 10">
            <a:extLst>
              <a:ext uri="{FF2B5EF4-FFF2-40B4-BE49-F238E27FC236}">
                <a16:creationId xmlns:a16="http://schemas.microsoft.com/office/drawing/2014/main" id="{A0BE2F45-E8C9-4578-A6AD-878941B23436}"/>
              </a:ext>
            </a:extLst>
          </p:cNvPr>
          <p:cNvSpPr txBox="1"/>
          <p:nvPr userDrawn="1"/>
        </p:nvSpPr>
        <p:spPr>
          <a:xfrm>
            <a:off x="2049052" y="2718922"/>
            <a:ext cx="8089900" cy="144655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8800" b="1" kern="1200" baseline="0">
                <a:solidFill>
                  <a:schemeClr val="tx2"/>
                </a:solidFill>
                <a:latin typeface="+mn-lt"/>
                <a:ea typeface="+mn-ea"/>
                <a:cs typeface="+mn-cs"/>
                <a:sym typeface="+mn-lt"/>
              </a:rPr>
              <a:t>Thank You</a:t>
            </a:r>
          </a:p>
        </p:txBody>
      </p:sp>
    </p:spTree>
    <p:extLst>
      <p:ext uri="{BB962C8B-B14F-4D97-AF65-F5344CB8AC3E}">
        <p14:creationId xmlns:p14="http://schemas.microsoft.com/office/powerpoint/2010/main" val="200050867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5F1DF353-1B43-A14E-8658-01289905BD24}"/>
              </a:ext>
            </a:extLst>
          </p:cNvPr>
          <p:cNvSpPr>
            <a:spLocks noGrp="1"/>
          </p:cNvSpPr>
          <p:nvPr>
            <p:ph sz="half" idx="1"/>
          </p:nvPr>
        </p:nvSpPr>
        <p:spPr>
          <a:xfrm>
            <a:off x="405966" y="1304086"/>
            <a:ext cx="5177416" cy="4530926"/>
          </a:xfrm>
          <a:prstGeom prst="rect">
            <a:avLst/>
          </a:prstGeom>
        </p:spPr>
        <p:txBody>
          <a:bodyPr/>
          <a:lstStyle>
            <a:lvl1pPr marL="228600" indent="-228600">
              <a:buClr>
                <a:schemeClr val="accent1"/>
              </a:buClr>
              <a:buFont typeface="Wingdings" pitchFamily="2" charset="2"/>
              <a:buChar char="§"/>
              <a:defRPr sz="1600"/>
            </a:lvl1pPr>
            <a:lvl2pPr marL="685800" indent="-228600">
              <a:buClr>
                <a:schemeClr val="tx1"/>
              </a:buClr>
              <a:buFont typeface="Wingdings" pitchFamily="2" charset="2"/>
              <a:buChar char="§"/>
              <a:defRPr sz="1400"/>
            </a:lvl2pPr>
            <a:lvl3pPr marL="1143000" indent="-228600">
              <a:buClr>
                <a:schemeClr val="tx1"/>
              </a:buClr>
              <a:buFont typeface="Wingdings" pitchFamily="2" charset="2"/>
              <a:buChar char="§"/>
              <a:defRPr sz="1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4">
            <a:extLst>
              <a:ext uri="{FF2B5EF4-FFF2-40B4-BE49-F238E27FC236}">
                <a16:creationId xmlns:a16="http://schemas.microsoft.com/office/drawing/2014/main" id="{AA5C892E-7A1F-E047-94B4-4678F0782925}"/>
              </a:ext>
            </a:extLst>
          </p:cNvPr>
          <p:cNvSpPr>
            <a:spLocks noGrp="1"/>
          </p:cNvSpPr>
          <p:nvPr>
            <p:ph sz="half" idx="2" hasCustomPrompt="1"/>
          </p:nvPr>
        </p:nvSpPr>
        <p:spPr>
          <a:xfrm>
            <a:off x="6067694" y="1304086"/>
            <a:ext cx="5177416" cy="4530926"/>
          </a:xfrm>
          <a:prstGeom prst="rect">
            <a:avLst/>
          </a:prstGeom>
        </p:spPr>
        <p:txBody>
          <a:bodyPr/>
          <a:lstStyle>
            <a:lvl1pPr marL="228600" indent="-228600">
              <a:buClr>
                <a:schemeClr val="accent1"/>
              </a:buClr>
              <a:buFont typeface="Wingdings" pitchFamily="2" charset="2"/>
              <a:buChar char="§"/>
              <a:defRPr sz="1600"/>
            </a:lvl1pPr>
            <a:lvl2pPr marL="685800" indent="-228600">
              <a:buClr>
                <a:schemeClr val="tx1"/>
              </a:buClr>
              <a:buFont typeface="Wingdings" pitchFamily="2" charset="2"/>
              <a:buChar char="§"/>
              <a:defRPr sz="1400">
                <a:solidFill>
                  <a:schemeClr val="tx1"/>
                </a:solidFill>
              </a:defRPr>
            </a:lvl2pPr>
            <a:lvl3pPr marL="1143000" indent="-228600">
              <a:buClr>
                <a:schemeClr val="tx1"/>
              </a:buClr>
              <a:buFont typeface="Wingdings" pitchFamily="2" charset="2"/>
              <a:buChar char="§"/>
              <a:defRPr sz="1400">
                <a:solidFill>
                  <a:schemeClr val="tx1"/>
                </a:solidFill>
              </a:defRPr>
            </a:lvl3pPr>
          </a:lstStyle>
          <a:p>
            <a:r>
              <a:rPr lang="en-US"/>
              <a:t>Body text: Arial Regular, 16pt.</a:t>
            </a:r>
          </a:p>
          <a:p>
            <a:r>
              <a:rPr lang="en-US"/>
              <a:t>Line spacing: 1.0</a:t>
            </a:r>
          </a:p>
          <a:p>
            <a:pPr lvl="1"/>
            <a:r>
              <a:rPr lang="en-US"/>
              <a:t>Second-level bullets: 14pt. font</a:t>
            </a:r>
          </a:p>
          <a:p>
            <a:pPr lvl="2"/>
            <a:r>
              <a:rPr lang="en-US"/>
              <a:t>Third-level bullets: 14pt. font</a:t>
            </a:r>
          </a:p>
          <a:p>
            <a:r>
              <a:rPr lang="en-US"/>
              <a:t>The first level of bullets are orange</a:t>
            </a:r>
          </a:p>
          <a:p>
            <a:pPr lvl="1"/>
            <a:r>
              <a:rPr lang="en-US"/>
              <a:t>All other bullets are black</a:t>
            </a:r>
          </a:p>
          <a:p>
            <a:endParaRPr lang="en-US"/>
          </a:p>
        </p:txBody>
      </p:sp>
      <p:sp>
        <p:nvSpPr>
          <p:cNvPr id="6" name="Text Placeholder 9">
            <a:extLst>
              <a:ext uri="{FF2B5EF4-FFF2-40B4-BE49-F238E27FC236}">
                <a16:creationId xmlns:a16="http://schemas.microsoft.com/office/drawing/2014/main" id="{37141FA7-82EE-15CD-0B3B-6905A5EEF62D}"/>
              </a:ext>
            </a:extLst>
          </p:cNvPr>
          <p:cNvSpPr>
            <a:spLocks noGrp="1"/>
          </p:cNvSpPr>
          <p:nvPr>
            <p:ph type="body" sz="quarter" idx="11" hasCustomPrompt="1"/>
          </p:nvPr>
        </p:nvSpPr>
        <p:spPr>
          <a:xfrm>
            <a:off x="370111" y="271035"/>
            <a:ext cx="11395169" cy="436561"/>
          </a:xfrm>
          <a:prstGeom prst="rect">
            <a:avLst/>
          </a:prstGeom>
        </p:spPr>
        <p:txBody>
          <a:bodyPr/>
          <a:lstStyle>
            <a:lvl1pPr marL="0" indent="0" algn="l">
              <a:buNone/>
              <a:defRPr sz="24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Slide Title</a:t>
            </a:r>
          </a:p>
          <a:p>
            <a:pPr lvl="0"/>
            <a:endParaRPr lang="en-US"/>
          </a:p>
        </p:txBody>
      </p:sp>
      <p:sp>
        <p:nvSpPr>
          <p:cNvPr id="10" name="Rectangle 9">
            <a:extLst>
              <a:ext uri="{FF2B5EF4-FFF2-40B4-BE49-F238E27FC236}">
                <a16:creationId xmlns:a16="http://schemas.microsoft.com/office/drawing/2014/main" id="{5F3EFF1D-8B66-4080-111F-CC3F2E0DF0ED}"/>
              </a:ext>
            </a:extLst>
          </p:cNvPr>
          <p:cNvSpPr/>
          <p:nvPr userDrawn="1"/>
        </p:nvSpPr>
        <p:spPr>
          <a:xfrm>
            <a:off x="405966" y="656796"/>
            <a:ext cx="1412240"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extLst>
      <p:ext uri="{BB962C8B-B14F-4D97-AF65-F5344CB8AC3E}">
        <p14:creationId xmlns:p14="http://schemas.microsoft.com/office/powerpoint/2010/main" val="30628420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26EF149-01E7-4EEC-8E42-712BC5914D20}"/>
              </a:ext>
            </a:extLst>
          </p:cNvPr>
          <p:cNvGraphicFramePr>
            <a:graphicFrameLocks noChangeAspect="1"/>
          </p:cNvGraphicFramePr>
          <p:nvPr userDrawn="1">
            <p:custDataLst>
              <p:tags r:id="rId1"/>
            </p:custDataLst>
            <p:extLst>
              <p:ext uri="{D42A27DB-BD31-4B8C-83A1-F6EECF244321}">
                <p14:modId xmlns:p14="http://schemas.microsoft.com/office/powerpoint/2010/main" val="13627877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ct 2" hidden="1">
                        <a:extLst>
                          <a:ext uri="{FF2B5EF4-FFF2-40B4-BE49-F238E27FC236}">
                            <a16:creationId xmlns:a16="http://schemas.microsoft.com/office/drawing/2014/main" id="{126EF149-01E7-4EEC-8E42-712BC5914D2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latin typeface="+mn-lt"/>
                <a:ea typeface="+mn-ea"/>
                <a:cs typeface="+mn-cs"/>
                <a:sym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sym typeface="+mn-lt"/>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latin typeface="+mn-lt"/>
                <a:ea typeface="+mn-ea"/>
                <a:cs typeface="+mn-cs"/>
                <a:sym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mn-lt"/>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mn-lt"/>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mn-lt"/>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ea typeface="+mn-ea"/>
                <a:cs typeface="+mn-cs"/>
                <a:sym typeface="+mn-lt"/>
              </a:defRPr>
            </a:lvl1pPr>
          </a:lstStyle>
          <a:p>
            <a:endParaRPr lang="en-US"/>
          </a:p>
        </p:txBody>
      </p:sp>
      <p:sp>
        <p:nvSpPr>
          <p:cNvPr id="51" name="TextBox 50">
            <a:extLst>
              <a:ext uri="{FF2B5EF4-FFF2-40B4-BE49-F238E27FC236}">
                <a16:creationId xmlns:a16="http://schemas.microsoft.com/office/drawing/2014/main" id="{01160171-6105-436B-BB45-082343354E58}"/>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362620325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5529629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mn-lt"/>
              <a:ea typeface="+mn-ea"/>
              <a:cs typeface="+mn-cs"/>
              <a:sym typeface="+mn-lt"/>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mn-lt"/>
              <a:ea typeface="+mn-ea"/>
              <a:cs typeface="+mn-cs"/>
              <a:sym typeface="+mn-lt"/>
            </a:endParaRPr>
          </a:p>
        </p:txBody>
      </p:sp>
      <p:sp>
        <p:nvSpPr>
          <p:cNvPr id="2" name="TextBox 1"/>
          <p:cNvSpPr txBox="1"/>
          <p:nvPr userDrawn="1"/>
        </p:nvSpPr>
        <p:spPr>
          <a:xfrm>
            <a:off x="630000" y="907198"/>
            <a:ext cx="3448800" cy="3419856"/>
          </a:xfrm>
          <a:prstGeom prst="rect">
            <a:avLst/>
          </a:prstGeom>
          <a:noFill/>
          <a:ln>
            <a:solidFill>
              <a:schemeClr val="bg1"/>
            </a:solidFill>
          </a:ln>
        </p:spPr>
        <p:txBody>
          <a:bodyPr wrap="square" lIns="612000" tIns="468000" rIns="0" bIns="0" rtlCol="0" anchor="t">
            <a:noAutofit/>
          </a:bodyPr>
          <a:lstStyle/>
          <a:p>
            <a:pPr>
              <a:lnSpc>
                <a:spcPct val="90000"/>
              </a:lnSpc>
              <a:spcAft>
                <a:spcPts val="600"/>
              </a:spcAft>
            </a:pPr>
            <a:endParaRPr lang="en-US" sz="5400">
              <a:solidFill>
                <a:schemeClr val="bg1"/>
              </a:solidFill>
              <a:latin typeface="+mn-lt"/>
              <a:ea typeface="+mn-ea"/>
              <a:cs typeface="+mn-cs"/>
              <a:sym typeface="+mn-lt"/>
            </a:endParaRPr>
          </a:p>
        </p:txBody>
      </p:sp>
      <p:sp>
        <p:nvSpPr>
          <p:cNvPr id="10" name="TextBox 1"/>
          <p:cNvSpPr txBox="1"/>
          <p:nvPr userDrawn="1"/>
        </p:nvSpPr>
        <p:spPr>
          <a:xfrm>
            <a:off x="1069073" y="1115416"/>
            <a:ext cx="2569934" cy="881780"/>
          </a:xfrm>
          <a:prstGeom prst="rect">
            <a:avLst/>
          </a:prstGeom>
          <a:noFill/>
        </p:spPr>
        <p:txBody>
          <a:bodyPr wrap="none" rtlCol="0">
            <a:spAutoFit/>
          </a:bodyPr>
          <a:lstStyle/>
          <a:p>
            <a:pPr algn="ctr" fontAlgn="auto">
              <a:lnSpc>
                <a:spcPct val="95000"/>
              </a:lnSpc>
              <a:spcBef>
                <a:spcPts val="0"/>
              </a:spcBef>
              <a:spcAft>
                <a:spcPts val="0"/>
              </a:spcAft>
            </a:pPr>
            <a:r>
              <a:rPr lang="en-US" sz="5400">
                <a:solidFill>
                  <a:schemeClr val="bg1"/>
                </a:solidFill>
                <a:latin typeface="+mn-lt"/>
                <a:ea typeface="+mn-ea"/>
                <a:cs typeface="+mn-cs"/>
                <a:sym typeface="+mn-lt"/>
              </a:rPr>
              <a:t>Agenda</a:t>
            </a:r>
          </a:p>
        </p:txBody>
      </p:sp>
      <p:sp>
        <p:nvSpPr>
          <p:cNvPr id="8" name="TextBox 7">
            <a:extLst>
              <a:ext uri="{FF2B5EF4-FFF2-40B4-BE49-F238E27FC236}">
                <a16:creationId xmlns:a16="http://schemas.microsoft.com/office/drawing/2014/main" id="{39349E85-1B3A-4C45-B4A7-38AAC6158B7A}"/>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364630735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304948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mn-lt"/>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mn-lt"/>
              <a:ea typeface="+mn-ea"/>
              <a:cs typeface="+mn-cs"/>
              <a:sym typeface="+mn-lt"/>
            </a:endParaRPr>
          </a:p>
        </p:txBody>
      </p:sp>
      <p:sp>
        <p:nvSpPr>
          <p:cNvPr id="6" name="TextBox 5">
            <a:extLst>
              <a:ext uri="{FF2B5EF4-FFF2-40B4-BE49-F238E27FC236}">
                <a16:creationId xmlns:a16="http://schemas.microsoft.com/office/drawing/2014/main" id="{278BDC3B-6A2B-4685-A682-6DCCAF03E775}"/>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174698641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4725366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bg1"/>
                </a:solidFill>
                <a:latin typeface="+mn-lt"/>
                <a:ea typeface="+mn-ea"/>
                <a:cs typeface="+mn-cs"/>
                <a:sym typeface="+mn-lt"/>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43CDE60-DE34-4725-9E5B-CF9955CB5610}"/>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85523043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01939955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mn-lt"/>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a:solidFill>
                  <a:schemeClr val="bg1"/>
                </a:solidFill>
                <a:latin typeface="+mn-lt"/>
                <a:ea typeface="+mn-ea"/>
                <a:cs typeface="+mn-cs"/>
                <a:sym typeface="+mn-lt"/>
              </a:rPr>
              <a:t>Agenda</a:t>
            </a:r>
          </a:p>
        </p:txBody>
      </p:sp>
      <p:sp>
        <p:nvSpPr>
          <p:cNvPr id="7" name="TextBox 6">
            <a:extLst>
              <a:ext uri="{FF2B5EF4-FFF2-40B4-BE49-F238E27FC236}">
                <a16:creationId xmlns:a16="http://schemas.microsoft.com/office/drawing/2014/main" id="{AB80B7A3-052B-42E7-A321-DA4DE23F6829}"/>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424559182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41893891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mn-lt"/>
              <a:ea typeface="+mn-ea"/>
              <a:cs typeface="+mn-cs"/>
              <a:sym typeface="+mn-lt"/>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mn-lt"/>
              <a:ea typeface="+mn-ea"/>
              <a:cs typeface="+mn-cs"/>
              <a:sym typeface="+mn-lt"/>
            </a:endParaRPr>
          </a:p>
        </p:txBody>
      </p:sp>
      <p:sp>
        <p:nvSpPr>
          <p:cNvPr id="11" name="TextBox 10"/>
          <p:cNvSpPr txBox="1"/>
          <p:nvPr userDrawn="1"/>
        </p:nvSpPr>
        <p:spPr>
          <a:xfrm>
            <a:off x="630000" y="907197"/>
            <a:ext cx="3448800" cy="3419856"/>
          </a:xfrm>
          <a:prstGeom prst="rect">
            <a:avLst/>
          </a:prstGeom>
          <a:noFill/>
          <a:ln>
            <a:solidFill>
              <a:schemeClr val="accent4"/>
            </a:solidFill>
          </a:ln>
        </p:spPr>
        <p:txBody>
          <a:bodyPr wrap="square" lIns="612000" tIns="468000" rIns="0" bIns="0" rtlCol="0" anchor="t">
            <a:noAutofit/>
          </a:bodyPr>
          <a:lstStyle/>
          <a:p>
            <a:pPr>
              <a:lnSpc>
                <a:spcPct val="90000"/>
              </a:lnSpc>
              <a:spcAft>
                <a:spcPts val="600"/>
              </a:spcAft>
            </a:pPr>
            <a:endParaRPr lang="en-US" sz="5400">
              <a:solidFill>
                <a:schemeClr val="accent4"/>
              </a:solidFill>
              <a:latin typeface="+mn-lt"/>
              <a:ea typeface="+mn-ea"/>
              <a:cs typeface="+mn-cs"/>
              <a:sym typeface="+mn-lt"/>
            </a:endParaRPr>
          </a:p>
        </p:txBody>
      </p:sp>
      <p:sp>
        <p:nvSpPr>
          <p:cNvPr id="9" name="TextBox 1"/>
          <p:cNvSpPr txBox="1"/>
          <p:nvPr userDrawn="1"/>
        </p:nvSpPr>
        <p:spPr>
          <a:xfrm>
            <a:off x="1069073" y="1115416"/>
            <a:ext cx="2569934" cy="881780"/>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mn-lt"/>
                <a:ea typeface="+mn-ea"/>
                <a:cs typeface="+mn-cs"/>
                <a:sym typeface="+mn-lt"/>
              </a:rPr>
              <a:t>Agenda</a:t>
            </a:r>
          </a:p>
        </p:txBody>
      </p:sp>
      <p:sp>
        <p:nvSpPr>
          <p:cNvPr id="12" name="TextBox 11">
            <a:extLst>
              <a:ext uri="{FF2B5EF4-FFF2-40B4-BE49-F238E27FC236}">
                <a16:creationId xmlns:a16="http://schemas.microsoft.com/office/drawing/2014/main" id="{5629577E-131F-4358-981C-FB927461F72D}"/>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134477078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5150549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mn-lt"/>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mn-lt"/>
              <a:ea typeface="+mn-ea"/>
              <a:cs typeface="+mn-cs"/>
              <a:sym typeface="+mn-lt"/>
            </a:endParaRPr>
          </a:p>
        </p:txBody>
      </p:sp>
      <p:sp>
        <p:nvSpPr>
          <p:cNvPr id="6" name="TextBox 5">
            <a:extLst>
              <a:ext uri="{FF2B5EF4-FFF2-40B4-BE49-F238E27FC236}">
                <a16:creationId xmlns:a16="http://schemas.microsoft.com/office/drawing/2014/main" id="{C1891E67-4406-4A70-8CA0-5779540B04E1}"/>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174033384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72395468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accent4"/>
                </a:solidFill>
                <a:latin typeface="+mn-lt"/>
                <a:ea typeface="+mn-ea"/>
                <a:cs typeface="+mn-cs"/>
                <a:sym typeface="+mn-lt"/>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AABE8BA-B29A-4797-B603-A2B86CB844CB}"/>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165235913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0263358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mn-lt"/>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a:solidFill>
                  <a:schemeClr val="bg1"/>
                </a:solidFill>
                <a:latin typeface="+mn-lt"/>
                <a:ea typeface="+mn-ea"/>
                <a:cs typeface="+mn-cs"/>
                <a:sym typeface="+mn-lt"/>
              </a:rPr>
              <a:t>Agenda</a:t>
            </a:r>
          </a:p>
        </p:txBody>
      </p:sp>
      <p:sp>
        <p:nvSpPr>
          <p:cNvPr id="7" name="TextBox 6">
            <a:extLst>
              <a:ext uri="{FF2B5EF4-FFF2-40B4-BE49-F238E27FC236}">
                <a16:creationId xmlns:a16="http://schemas.microsoft.com/office/drawing/2014/main" id="{9C66B321-CEF2-49FD-AA5D-61165E6BBEEF}"/>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419196478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42393660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mn-lt"/>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mn-lt"/>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mn-lt"/>
                <a:ea typeface="+mn-ea"/>
                <a:cs typeface="+mn-cs"/>
                <a:sym typeface="+mn-lt"/>
              </a:rPr>
              <a:t>Table of contents</a:t>
            </a: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C424F42-D78F-441C-925D-5ACA4A429AEC}"/>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160620795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1" name="Content Placeholder 3">
            <a:extLst>
              <a:ext uri="{FF2B5EF4-FFF2-40B4-BE49-F238E27FC236}">
                <a16:creationId xmlns:a16="http://schemas.microsoft.com/office/drawing/2014/main" id="{67075141-5201-4048-BB6B-9D106355C9C0}"/>
              </a:ext>
            </a:extLst>
          </p:cNvPr>
          <p:cNvSpPr>
            <a:spLocks noGrp="1"/>
          </p:cNvSpPr>
          <p:nvPr>
            <p:ph sz="half" idx="1"/>
          </p:nvPr>
        </p:nvSpPr>
        <p:spPr>
          <a:xfrm>
            <a:off x="405966" y="1304086"/>
            <a:ext cx="5177416" cy="4530926"/>
          </a:xfrm>
          <a:prstGeom prst="rect">
            <a:avLst/>
          </a:prstGeom>
        </p:spPr>
        <p:txBody>
          <a:bodyPr/>
          <a:lstStyle>
            <a:lvl1pPr marL="228600" indent="-228600">
              <a:buClr>
                <a:schemeClr val="accent1"/>
              </a:buClr>
              <a:buFont typeface="Wingdings" pitchFamily="2" charset="2"/>
              <a:buChar char="§"/>
              <a:defRPr sz="1600"/>
            </a:lvl1pPr>
            <a:lvl2pPr marL="685800" indent="-228600">
              <a:buClr>
                <a:schemeClr val="tx1"/>
              </a:buClr>
              <a:buFont typeface="Wingdings" pitchFamily="2" charset="2"/>
              <a:buChar char="§"/>
              <a:defRPr sz="1400"/>
            </a:lvl2pPr>
            <a:lvl3pPr marL="1143000" indent="-228600">
              <a:buClr>
                <a:schemeClr val="tx1"/>
              </a:buClr>
              <a:buFont typeface="Wingdings" pitchFamily="2" charset="2"/>
              <a:buChar char="§"/>
              <a:defRPr sz="1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2268A867-76D6-EB4E-97BD-219A82AC84CE}"/>
              </a:ext>
            </a:extLst>
          </p:cNvPr>
          <p:cNvSpPr>
            <a:spLocks noGrp="1"/>
          </p:cNvSpPr>
          <p:nvPr>
            <p:ph sz="half" idx="2" hasCustomPrompt="1"/>
          </p:nvPr>
        </p:nvSpPr>
        <p:spPr>
          <a:xfrm>
            <a:off x="6067694" y="1304086"/>
            <a:ext cx="5177416" cy="4530926"/>
          </a:xfrm>
          <a:prstGeom prst="rect">
            <a:avLst/>
          </a:prstGeom>
        </p:spPr>
        <p:txBody>
          <a:bodyPr/>
          <a:lstStyle>
            <a:lvl1pPr marL="228600" indent="-228600">
              <a:buClr>
                <a:schemeClr val="accent1"/>
              </a:buClr>
              <a:buFont typeface="Wingdings" pitchFamily="2" charset="2"/>
              <a:buChar char="§"/>
              <a:defRPr sz="1600"/>
            </a:lvl1pPr>
            <a:lvl2pPr marL="685800" indent="-228600">
              <a:buClr>
                <a:schemeClr val="tx1"/>
              </a:buClr>
              <a:buFont typeface="Wingdings" pitchFamily="2" charset="2"/>
              <a:buChar char="§"/>
              <a:defRPr sz="1400">
                <a:solidFill>
                  <a:schemeClr val="tx1"/>
                </a:solidFill>
              </a:defRPr>
            </a:lvl2pPr>
            <a:lvl3pPr marL="1143000" indent="-228600">
              <a:buClr>
                <a:schemeClr val="tx1"/>
              </a:buClr>
              <a:buFont typeface="Wingdings" pitchFamily="2" charset="2"/>
              <a:buChar char="§"/>
              <a:defRPr sz="1400">
                <a:solidFill>
                  <a:schemeClr val="tx1"/>
                </a:solidFill>
              </a:defRPr>
            </a:lvl3pPr>
          </a:lstStyle>
          <a:p>
            <a:r>
              <a:rPr lang="en-US"/>
              <a:t>Body text: Arial Regular, 16pt.</a:t>
            </a:r>
          </a:p>
          <a:p>
            <a:r>
              <a:rPr lang="en-US"/>
              <a:t>Line spacing: 1.0</a:t>
            </a:r>
          </a:p>
          <a:p>
            <a:pPr lvl="1"/>
            <a:r>
              <a:rPr lang="en-US"/>
              <a:t>Second-level bullets: 14pt. font</a:t>
            </a:r>
          </a:p>
          <a:p>
            <a:pPr lvl="2"/>
            <a:r>
              <a:rPr lang="en-US"/>
              <a:t>Third-level bullets: 14pt. font</a:t>
            </a:r>
          </a:p>
          <a:p>
            <a:r>
              <a:rPr lang="en-US"/>
              <a:t>The first level of bullets are orange</a:t>
            </a:r>
          </a:p>
          <a:p>
            <a:pPr lvl="1"/>
            <a:r>
              <a:rPr lang="en-US"/>
              <a:t>All other bullets are black</a:t>
            </a:r>
          </a:p>
          <a:p>
            <a:endParaRPr lang="en-US"/>
          </a:p>
        </p:txBody>
      </p:sp>
      <p:sp>
        <p:nvSpPr>
          <p:cNvPr id="8" name="Text Placeholder 9">
            <a:extLst>
              <a:ext uri="{FF2B5EF4-FFF2-40B4-BE49-F238E27FC236}">
                <a16:creationId xmlns:a16="http://schemas.microsoft.com/office/drawing/2014/main" id="{CAB762DB-69FE-C670-1BCB-4BADA10D8A12}"/>
              </a:ext>
            </a:extLst>
          </p:cNvPr>
          <p:cNvSpPr>
            <a:spLocks noGrp="1"/>
          </p:cNvSpPr>
          <p:nvPr>
            <p:ph type="body" sz="quarter" idx="11" hasCustomPrompt="1"/>
          </p:nvPr>
        </p:nvSpPr>
        <p:spPr>
          <a:xfrm>
            <a:off x="370111" y="271035"/>
            <a:ext cx="11395169" cy="436561"/>
          </a:xfrm>
          <a:prstGeom prst="rect">
            <a:avLst/>
          </a:prstGeom>
        </p:spPr>
        <p:txBody>
          <a:bodyPr/>
          <a:lstStyle>
            <a:lvl1pPr marL="0" indent="0" algn="l">
              <a:buNone/>
              <a:defRPr sz="24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Slide Title</a:t>
            </a:r>
          </a:p>
          <a:p>
            <a:pPr lvl="0"/>
            <a:endParaRPr lang="en-US"/>
          </a:p>
        </p:txBody>
      </p:sp>
      <p:sp>
        <p:nvSpPr>
          <p:cNvPr id="10" name="Rectangle 9">
            <a:extLst>
              <a:ext uri="{FF2B5EF4-FFF2-40B4-BE49-F238E27FC236}">
                <a16:creationId xmlns:a16="http://schemas.microsoft.com/office/drawing/2014/main" id="{D083EE21-ADC2-B94E-3B11-EF1EBA7850DE}"/>
              </a:ext>
            </a:extLst>
          </p:cNvPr>
          <p:cNvSpPr/>
          <p:nvPr userDrawn="1"/>
        </p:nvSpPr>
        <p:spPr>
          <a:xfrm>
            <a:off x="405966" y="656796"/>
            <a:ext cx="1412240"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extLst>
      <p:ext uri="{BB962C8B-B14F-4D97-AF65-F5344CB8AC3E}">
        <p14:creationId xmlns:p14="http://schemas.microsoft.com/office/powerpoint/2010/main" val="34815472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4" name="Text Placeholder 9">
            <a:extLst>
              <a:ext uri="{FF2B5EF4-FFF2-40B4-BE49-F238E27FC236}">
                <a16:creationId xmlns:a16="http://schemas.microsoft.com/office/drawing/2014/main" id="{EF3A8D61-C895-4F41-AA77-9C3F8025DD56}"/>
              </a:ext>
            </a:extLst>
          </p:cNvPr>
          <p:cNvSpPr>
            <a:spLocks noGrp="1"/>
          </p:cNvSpPr>
          <p:nvPr>
            <p:ph type="body" sz="quarter" idx="22" hasCustomPrompt="1"/>
          </p:nvPr>
        </p:nvSpPr>
        <p:spPr>
          <a:xfrm>
            <a:off x="412622" y="6256897"/>
            <a:ext cx="10832489" cy="200456"/>
          </a:xfrm>
          <a:prstGeom prst="rect">
            <a:avLst/>
          </a:prstGeom>
        </p:spPr>
        <p:txBody>
          <a:bodyPr>
            <a:noAutofit/>
          </a:bodyPr>
          <a:lstStyle>
            <a:lvl1pPr marL="0" indent="0" algn="l">
              <a:buNone/>
              <a:defRPr sz="12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r>
              <a:rPr lang="en-US"/>
              <a:t>Footer: Arial Regular 12 pt., Left justification; Single line of text</a:t>
            </a:r>
          </a:p>
        </p:txBody>
      </p:sp>
      <p:sp>
        <p:nvSpPr>
          <p:cNvPr id="11" name="Content Placeholder 3">
            <a:extLst>
              <a:ext uri="{FF2B5EF4-FFF2-40B4-BE49-F238E27FC236}">
                <a16:creationId xmlns:a16="http://schemas.microsoft.com/office/drawing/2014/main" id="{67075141-5201-4048-BB6B-9D106355C9C0}"/>
              </a:ext>
            </a:extLst>
          </p:cNvPr>
          <p:cNvSpPr>
            <a:spLocks noGrp="1"/>
          </p:cNvSpPr>
          <p:nvPr>
            <p:ph sz="half" idx="1"/>
          </p:nvPr>
        </p:nvSpPr>
        <p:spPr>
          <a:xfrm>
            <a:off x="405966" y="1304086"/>
            <a:ext cx="11359314" cy="4530926"/>
          </a:xfrm>
          <a:prstGeom prst="rect">
            <a:avLst/>
          </a:prstGeom>
        </p:spPr>
        <p:txBody>
          <a:bodyPr/>
          <a:lstStyle>
            <a:lvl1pPr marL="228600" indent="-228600">
              <a:buClr>
                <a:schemeClr val="accent1"/>
              </a:buClr>
              <a:buFont typeface="Wingdings" pitchFamily="2" charset="2"/>
              <a:buChar char="§"/>
              <a:defRPr sz="1600"/>
            </a:lvl1pPr>
            <a:lvl2pPr marL="685800" indent="-228600">
              <a:buClr>
                <a:schemeClr val="tx1"/>
              </a:buClr>
              <a:buFont typeface="Wingdings" pitchFamily="2" charset="2"/>
              <a:buChar char="§"/>
              <a:defRPr sz="1400"/>
            </a:lvl2pPr>
            <a:lvl3pPr marL="1143000" indent="-228600">
              <a:buClr>
                <a:schemeClr val="tx1"/>
              </a:buClr>
              <a:buFont typeface="Wingdings" pitchFamily="2" charset="2"/>
              <a:buChar char="§"/>
              <a:defRPr sz="1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9219B9EF-3721-5DB3-7E13-8F028556304D}"/>
              </a:ext>
            </a:extLst>
          </p:cNvPr>
          <p:cNvSpPr>
            <a:spLocks noGrp="1"/>
          </p:cNvSpPr>
          <p:nvPr>
            <p:ph type="body" sz="quarter" idx="11" hasCustomPrompt="1"/>
          </p:nvPr>
        </p:nvSpPr>
        <p:spPr>
          <a:xfrm>
            <a:off x="370111" y="271035"/>
            <a:ext cx="11395169" cy="436561"/>
          </a:xfrm>
          <a:prstGeom prst="rect">
            <a:avLst/>
          </a:prstGeom>
        </p:spPr>
        <p:txBody>
          <a:bodyPr/>
          <a:lstStyle>
            <a:lvl1pPr marL="0" indent="0" algn="l">
              <a:buNone/>
              <a:defRPr sz="24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Slide Title</a:t>
            </a:r>
          </a:p>
          <a:p>
            <a:pPr lvl="0"/>
            <a:endParaRPr lang="en-US"/>
          </a:p>
        </p:txBody>
      </p:sp>
      <p:sp>
        <p:nvSpPr>
          <p:cNvPr id="9" name="Rectangle 8">
            <a:extLst>
              <a:ext uri="{FF2B5EF4-FFF2-40B4-BE49-F238E27FC236}">
                <a16:creationId xmlns:a16="http://schemas.microsoft.com/office/drawing/2014/main" id="{5213C30D-DDA0-562A-2657-CA633B513F08}"/>
              </a:ext>
            </a:extLst>
          </p:cNvPr>
          <p:cNvSpPr/>
          <p:nvPr userDrawn="1"/>
        </p:nvSpPr>
        <p:spPr>
          <a:xfrm>
            <a:off x="405966" y="656796"/>
            <a:ext cx="1412240"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extLst>
      <p:ext uri="{BB962C8B-B14F-4D97-AF65-F5344CB8AC3E}">
        <p14:creationId xmlns:p14="http://schemas.microsoft.com/office/powerpoint/2010/main" val="28092831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Text Placeholder 9"/>
          <p:cNvSpPr>
            <a:spLocks noGrp="1"/>
          </p:cNvSpPr>
          <p:nvPr>
            <p:ph type="body" sz="quarter" idx="12" hasCustomPrompt="1"/>
          </p:nvPr>
        </p:nvSpPr>
        <p:spPr>
          <a:xfrm>
            <a:off x="864687" y="1686880"/>
            <a:ext cx="3520069" cy="365125"/>
          </a:xfrm>
          <a:prstGeom prst="rect">
            <a:avLst/>
          </a:prstGeom>
        </p:spPr>
        <p:txBody>
          <a:bodyPr>
            <a:normAutofit/>
          </a:bodyPr>
          <a:lstStyle>
            <a:lvl1pPr marL="0" indent="0" algn="ctr">
              <a:buNone/>
              <a:defRPr sz="16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 (Arial 16pt Bold)</a:t>
            </a:r>
          </a:p>
          <a:p>
            <a:pPr lvl="0"/>
            <a:endParaRPr lang="en-US"/>
          </a:p>
        </p:txBody>
      </p:sp>
      <p:sp>
        <p:nvSpPr>
          <p:cNvPr id="7" name="Text Placeholder 9"/>
          <p:cNvSpPr>
            <a:spLocks noGrp="1"/>
          </p:cNvSpPr>
          <p:nvPr>
            <p:ph type="body" sz="quarter" idx="13" hasCustomPrompt="1"/>
          </p:nvPr>
        </p:nvSpPr>
        <p:spPr>
          <a:xfrm>
            <a:off x="4984926" y="1686879"/>
            <a:ext cx="2149569" cy="284161"/>
          </a:xfrm>
          <a:prstGeom prst="rect">
            <a:avLst/>
          </a:prstGeom>
        </p:spPr>
        <p:txBody>
          <a:bodyPr>
            <a:normAutofit/>
          </a:bodyPr>
          <a:lstStyle>
            <a:lvl1pPr marL="0" indent="0" algn="ctr">
              <a:buNone/>
              <a:defRPr sz="16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8" name="Text Placeholder 9"/>
          <p:cNvSpPr>
            <a:spLocks noGrp="1"/>
          </p:cNvSpPr>
          <p:nvPr>
            <p:ph type="body" sz="quarter" idx="14" hasCustomPrompt="1"/>
          </p:nvPr>
        </p:nvSpPr>
        <p:spPr>
          <a:xfrm>
            <a:off x="8416472" y="1686879"/>
            <a:ext cx="2149569" cy="284161"/>
          </a:xfrm>
          <a:prstGeom prst="rect">
            <a:avLst/>
          </a:prstGeom>
        </p:spPr>
        <p:txBody>
          <a:bodyPr>
            <a:normAutofit/>
          </a:bodyPr>
          <a:lstStyle>
            <a:lvl1pPr marL="0" indent="0" algn="ctr">
              <a:buNone/>
              <a:defRPr sz="16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9" name="Rectangle 8"/>
          <p:cNvSpPr/>
          <p:nvPr userDrawn="1"/>
        </p:nvSpPr>
        <p:spPr>
          <a:xfrm>
            <a:off x="2313205" y="2072640"/>
            <a:ext cx="623035"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
        <p:nvSpPr>
          <p:cNvPr id="12" name="Text Placeholder 9"/>
          <p:cNvSpPr>
            <a:spLocks noGrp="1"/>
          </p:cNvSpPr>
          <p:nvPr>
            <p:ph type="body" sz="quarter" idx="15" hasCustomPrompt="1"/>
          </p:nvPr>
        </p:nvSpPr>
        <p:spPr>
          <a:xfrm>
            <a:off x="1389775" y="2255839"/>
            <a:ext cx="2469894" cy="3596321"/>
          </a:xfrm>
          <a:prstGeom prst="rect">
            <a:avLst/>
          </a:prstGeom>
        </p:spPr>
        <p:txBody>
          <a:bodyPr>
            <a:norm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4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Insert Text Here.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sunt </a:t>
            </a:r>
            <a:r>
              <a:rPr lang="en-US" err="1"/>
              <a:t>explicabo</a:t>
            </a:r>
            <a:r>
              <a:rPr lang="en-US"/>
              <a:t>. (Arial 14pt)</a:t>
            </a:r>
          </a:p>
        </p:txBody>
      </p:sp>
      <p:sp>
        <p:nvSpPr>
          <p:cNvPr id="17" name="Rectangle 16"/>
          <p:cNvSpPr/>
          <p:nvPr userDrawn="1"/>
        </p:nvSpPr>
        <p:spPr>
          <a:xfrm>
            <a:off x="5756177" y="2072640"/>
            <a:ext cx="623035"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
        <p:nvSpPr>
          <p:cNvPr id="18" name="Rectangle 17"/>
          <p:cNvSpPr/>
          <p:nvPr userDrawn="1"/>
        </p:nvSpPr>
        <p:spPr>
          <a:xfrm>
            <a:off x="9179738" y="2072640"/>
            <a:ext cx="623035"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
        <p:nvSpPr>
          <p:cNvPr id="14" name="Text Placeholder 9">
            <a:extLst>
              <a:ext uri="{FF2B5EF4-FFF2-40B4-BE49-F238E27FC236}">
                <a16:creationId xmlns:a16="http://schemas.microsoft.com/office/drawing/2014/main" id="{2B6955B2-C355-7242-A905-FA1B20F60CB9}"/>
              </a:ext>
            </a:extLst>
          </p:cNvPr>
          <p:cNvSpPr>
            <a:spLocks noGrp="1"/>
          </p:cNvSpPr>
          <p:nvPr>
            <p:ph type="body" sz="quarter" idx="16" hasCustomPrompt="1"/>
          </p:nvPr>
        </p:nvSpPr>
        <p:spPr>
          <a:xfrm>
            <a:off x="4823041" y="2255839"/>
            <a:ext cx="2469894" cy="3596321"/>
          </a:xfrm>
          <a:prstGeom prst="rect">
            <a:avLst/>
          </a:prstGeom>
        </p:spPr>
        <p:txBody>
          <a:bodyPr>
            <a:norm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4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enim</a:t>
            </a:r>
            <a:r>
              <a:rPr lang="en-US"/>
              <a:t> </a:t>
            </a:r>
            <a:r>
              <a:rPr lang="en-US" err="1"/>
              <a:t>ipsam</a:t>
            </a:r>
            <a:r>
              <a:rPr lang="en-US"/>
              <a:t>.</a:t>
            </a:r>
          </a:p>
        </p:txBody>
      </p:sp>
      <p:sp>
        <p:nvSpPr>
          <p:cNvPr id="21" name="Text Placeholder 9">
            <a:extLst>
              <a:ext uri="{FF2B5EF4-FFF2-40B4-BE49-F238E27FC236}">
                <a16:creationId xmlns:a16="http://schemas.microsoft.com/office/drawing/2014/main" id="{4B1660E8-ECF3-D846-B71B-8C4C8BFA971B}"/>
              </a:ext>
            </a:extLst>
          </p:cNvPr>
          <p:cNvSpPr>
            <a:spLocks noGrp="1"/>
          </p:cNvSpPr>
          <p:nvPr>
            <p:ph type="body" sz="quarter" idx="17" hasCustomPrompt="1"/>
          </p:nvPr>
        </p:nvSpPr>
        <p:spPr>
          <a:xfrm>
            <a:off x="8256308" y="2255839"/>
            <a:ext cx="2469894" cy="3596321"/>
          </a:xfrm>
          <a:prstGeom prst="rect">
            <a:avLst/>
          </a:prstGeom>
        </p:spPr>
        <p:txBody>
          <a:bodyPr>
            <a:norm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4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sunt </a:t>
            </a:r>
            <a:r>
              <a:rPr lang="en-US" err="1"/>
              <a:t>explicabo</a:t>
            </a:r>
            <a:r>
              <a:rPr lang="en-US"/>
              <a:t>. </a:t>
            </a:r>
          </a:p>
        </p:txBody>
      </p:sp>
      <p:sp>
        <p:nvSpPr>
          <p:cNvPr id="13" name="Text Placeholder 9">
            <a:extLst>
              <a:ext uri="{FF2B5EF4-FFF2-40B4-BE49-F238E27FC236}">
                <a16:creationId xmlns:a16="http://schemas.microsoft.com/office/drawing/2014/main" id="{FB960A63-72C0-EE63-3091-C83B7F0D80EF}"/>
              </a:ext>
            </a:extLst>
          </p:cNvPr>
          <p:cNvSpPr>
            <a:spLocks noGrp="1"/>
          </p:cNvSpPr>
          <p:nvPr>
            <p:ph type="body" sz="quarter" idx="11" hasCustomPrompt="1"/>
          </p:nvPr>
        </p:nvSpPr>
        <p:spPr>
          <a:xfrm>
            <a:off x="370111" y="271035"/>
            <a:ext cx="11395169" cy="436561"/>
          </a:xfrm>
          <a:prstGeom prst="rect">
            <a:avLst/>
          </a:prstGeom>
        </p:spPr>
        <p:txBody>
          <a:bodyPr/>
          <a:lstStyle>
            <a:lvl1pPr marL="0" indent="0" algn="l">
              <a:buNone/>
              <a:defRPr sz="24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Slide Title</a:t>
            </a:r>
          </a:p>
          <a:p>
            <a:pPr lvl="0"/>
            <a:endParaRPr lang="en-US"/>
          </a:p>
        </p:txBody>
      </p:sp>
      <p:sp>
        <p:nvSpPr>
          <p:cNvPr id="16" name="Rectangle 15">
            <a:extLst>
              <a:ext uri="{FF2B5EF4-FFF2-40B4-BE49-F238E27FC236}">
                <a16:creationId xmlns:a16="http://schemas.microsoft.com/office/drawing/2014/main" id="{47B796A7-14C4-2FB5-2AFD-741B791C04FE}"/>
              </a:ext>
            </a:extLst>
          </p:cNvPr>
          <p:cNvSpPr/>
          <p:nvPr userDrawn="1"/>
        </p:nvSpPr>
        <p:spPr>
          <a:xfrm>
            <a:off x="405966" y="656796"/>
            <a:ext cx="1412240"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extLst>
      <p:ext uri="{BB962C8B-B14F-4D97-AF65-F5344CB8AC3E}">
        <p14:creationId xmlns:p14="http://schemas.microsoft.com/office/powerpoint/2010/main" val="7175836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6" name="Text Placeholder 9"/>
          <p:cNvSpPr>
            <a:spLocks noGrp="1"/>
          </p:cNvSpPr>
          <p:nvPr>
            <p:ph type="body" sz="quarter" idx="12" hasCustomPrompt="1"/>
          </p:nvPr>
        </p:nvSpPr>
        <p:spPr>
          <a:xfrm>
            <a:off x="864687" y="1686880"/>
            <a:ext cx="3520069" cy="365125"/>
          </a:xfrm>
          <a:prstGeom prst="rect">
            <a:avLst/>
          </a:prstGeom>
        </p:spPr>
        <p:txBody>
          <a:bodyPr>
            <a:normAutofit/>
          </a:bodyPr>
          <a:lstStyle>
            <a:lvl1pPr marL="0" indent="0" algn="ctr">
              <a:buNone/>
              <a:defRPr sz="16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 (Arial 16pt Bold)</a:t>
            </a:r>
          </a:p>
          <a:p>
            <a:pPr lvl="0"/>
            <a:endParaRPr lang="en-US"/>
          </a:p>
        </p:txBody>
      </p:sp>
      <p:sp>
        <p:nvSpPr>
          <p:cNvPr id="7" name="Text Placeholder 9"/>
          <p:cNvSpPr>
            <a:spLocks noGrp="1"/>
          </p:cNvSpPr>
          <p:nvPr>
            <p:ph type="body" sz="quarter" idx="13" hasCustomPrompt="1"/>
          </p:nvPr>
        </p:nvSpPr>
        <p:spPr>
          <a:xfrm>
            <a:off x="4984926" y="1686879"/>
            <a:ext cx="2149569" cy="284161"/>
          </a:xfrm>
          <a:prstGeom prst="rect">
            <a:avLst/>
          </a:prstGeom>
        </p:spPr>
        <p:txBody>
          <a:bodyPr>
            <a:normAutofit/>
          </a:bodyPr>
          <a:lstStyle>
            <a:lvl1pPr marL="0" indent="0" algn="ctr">
              <a:buNone/>
              <a:defRPr sz="16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8" name="Text Placeholder 9"/>
          <p:cNvSpPr>
            <a:spLocks noGrp="1"/>
          </p:cNvSpPr>
          <p:nvPr>
            <p:ph type="body" sz="quarter" idx="14" hasCustomPrompt="1"/>
          </p:nvPr>
        </p:nvSpPr>
        <p:spPr>
          <a:xfrm>
            <a:off x="8416472" y="1686879"/>
            <a:ext cx="2149569" cy="284161"/>
          </a:xfrm>
          <a:prstGeom prst="rect">
            <a:avLst/>
          </a:prstGeom>
        </p:spPr>
        <p:txBody>
          <a:bodyPr>
            <a:normAutofit/>
          </a:bodyPr>
          <a:lstStyle>
            <a:lvl1pPr marL="0" indent="0" algn="ctr">
              <a:buNone/>
              <a:defRPr sz="16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9" name="Rectangle 8"/>
          <p:cNvSpPr/>
          <p:nvPr userDrawn="1"/>
        </p:nvSpPr>
        <p:spPr>
          <a:xfrm>
            <a:off x="2313205" y="2072640"/>
            <a:ext cx="623035"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
        <p:nvSpPr>
          <p:cNvPr id="12" name="Text Placeholder 9"/>
          <p:cNvSpPr>
            <a:spLocks noGrp="1"/>
          </p:cNvSpPr>
          <p:nvPr>
            <p:ph type="body" sz="quarter" idx="15" hasCustomPrompt="1"/>
          </p:nvPr>
        </p:nvSpPr>
        <p:spPr>
          <a:xfrm>
            <a:off x="1389775" y="2255839"/>
            <a:ext cx="2469894" cy="3596321"/>
          </a:xfrm>
          <a:prstGeom prst="rect">
            <a:avLst/>
          </a:prstGeom>
        </p:spPr>
        <p:txBody>
          <a:bodyPr>
            <a:norm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4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Insert Text Here.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sunt </a:t>
            </a:r>
            <a:r>
              <a:rPr lang="en-US" err="1"/>
              <a:t>explicabo</a:t>
            </a:r>
            <a:r>
              <a:rPr lang="en-US"/>
              <a:t>. (Arial 14pt)</a:t>
            </a:r>
          </a:p>
        </p:txBody>
      </p:sp>
      <p:sp>
        <p:nvSpPr>
          <p:cNvPr id="17" name="Rectangle 16"/>
          <p:cNvSpPr/>
          <p:nvPr userDrawn="1"/>
        </p:nvSpPr>
        <p:spPr>
          <a:xfrm>
            <a:off x="5756177" y="2072640"/>
            <a:ext cx="623035"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
        <p:nvSpPr>
          <p:cNvPr id="18" name="Rectangle 17"/>
          <p:cNvSpPr/>
          <p:nvPr userDrawn="1"/>
        </p:nvSpPr>
        <p:spPr>
          <a:xfrm>
            <a:off x="9179738" y="2072640"/>
            <a:ext cx="623035"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
        <p:nvSpPr>
          <p:cNvPr id="14" name="Text Placeholder 9">
            <a:extLst>
              <a:ext uri="{FF2B5EF4-FFF2-40B4-BE49-F238E27FC236}">
                <a16:creationId xmlns:a16="http://schemas.microsoft.com/office/drawing/2014/main" id="{2B6955B2-C355-7242-A905-FA1B20F60CB9}"/>
              </a:ext>
            </a:extLst>
          </p:cNvPr>
          <p:cNvSpPr>
            <a:spLocks noGrp="1"/>
          </p:cNvSpPr>
          <p:nvPr>
            <p:ph type="body" sz="quarter" idx="16" hasCustomPrompt="1"/>
          </p:nvPr>
        </p:nvSpPr>
        <p:spPr>
          <a:xfrm>
            <a:off x="4823041" y="2255839"/>
            <a:ext cx="2469894" cy="3596321"/>
          </a:xfrm>
          <a:prstGeom prst="rect">
            <a:avLst/>
          </a:prstGeom>
        </p:spPr>
        <p:txBody>
          <a:bodyPr>
            <a:norm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4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enim</a:t>
            </a:r>
            <a:r>
              <a:rPr lang="en-US"/>
              <a:t> </a:t>
            </a:r>
            <a:r>
              <a:rPr lang="en-US" err="1"/>
              <a:t>ipsam</a:t>
            </a:r>
            <a:r>
              <a:rPr lang="en-US"/>
              <a:t>.</a:t>
            </a:r>
          </a:p>
        </p:txBody>
      </p:sp>
      <p:sp>
        <p:nvSpPr>
          <p:cNvPr id="21" name="Text Placeholder 9">
            <a:extLst>
              <a:ext uri="{FF2B5EF4-FFF2-40B4-BE49-F238E27FC236}">
                <a16:creationId xmlns:a16="http://schemas.microsoft.com/office/drawing/2014/main" id="{4B1660E8-ECF3-D846-B71B-8C4C8BFA971B}"/>
              </a:ext>
            </a:extLst>
          </p:cNvPr>
          <p:cNvSpPr>
            <a:spLocks noGrp="1"/>
          </p:cNvSpPr>
          <p:nvPr>
            <p:ph type="body" sz="quarter" idx="17" hasCustomPrompt="1"/>
          </p:nvPr>
        </p:nvSpPr>
        <p:spPr>
          <a:xfrm>
            <a:off x="8256308" y="2255839"/>
            <a:ext cx="2469894" cy="3596321"/>
          </a:xfrm>
          <a:prstGeom prst="rect">
            <a:avLst/>
          </a:prstGeom>
        </p:spPr>
        <p:txBody>
          <a:bodyPr>
            <a:norm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4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sunt </a:t>
            </a:r>
            <a:r>
              <a:rPr lang="en-US" err="1"/>
              <a:t>explicabo</a:t>
            </a:r>
            <a:r>
              <a:rPr lang="en-US"/>
              <a:t>. </a:t>
            </a:r>
          </a:p>
        </p:txBody>
      </p:sp>
      <p:sp>
        <p:nvSpPr>
          <p:cNvPr id="26" name="Text Placeholder 9">
            <a:extLst>
              <a:ext uri="{FF2B5EF4-FFF2-40B4-BE49-F238E27FC236}">
                <a16:creationId xmlns:a16="http://schemas.microsoft.com/office/drawing/2014/main" id="{DEFFDE54-987C-7846-A532-BE9973E769BA}"/>
              </a:ext>
            </a:extLst>
          </p:cNvPr>
          <p:cNvSpPr>
            <a:spLocks noGrp="1"/>
          </p:cNvSpPr>
          <p:nvPr>
            <p:ph type="body" sz="quarter" idx="22" hasCustomPrompt="1"/>
          </p:nvPr>
        </p:nvSpPr>
        <p:spPr>
          <a:xfrm>
            <a:off x="412622" y="6256897"/>
            <a:ext cx="10832489" cy="200456"/>
          </a:xfrm>
          <a:prstGeom prst="rect">
            <a:avLst/>
          </a:prstGeom>
        </p:spPr>
        <p:txBody>
          <a:bodyPr>
            <a:noAutofit/>
          </a:bodyPr>
          <a:lstStyle>
            <a:lvl1pPr marL="0" indent="0" algn="l">
              <a:buNone/>
              <a:defRPr sz="12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r>
              <a:rPr lang="en-US"/>
              <a:t>Footer: Arial Regular 12 pt., Left justification; Single line of text</a:t>
            </a:r>
          </a:p>
        </p:txBody>
      </p:sp>
      <p:sp>
        <p:nvSpPr>
          <p:cNvPr id="15" name="Text Placeholder 9">
            <a:extLst>
              <a:ext uri="{FF2B5EF4-FFF2-40B4-BE49-F238E27FC236}">
                <a16:creationId xmlns:a16="http://schemas.microsoft.com/office/drawing/2014/main" id="{8A1291C8-7E7C-E3A8-9E17-8878D26589BF}"/>
              </a:ext>
            </a:extLst>
          </p:cNvPr>
          <p:cNvSpPr>
            <a:spLocks noGrp="1"/>
          </p:cNvSpPr>
          <p:nvPr>
            <p:ph type="body" sz="quarter" idx="11" hasCustomPrompt="1"/>
          </p:nvPr>
        </p:nvSpPr>
        <p:spPr>
          <a:xfrm>
            <a:off x="370111" y="271035"/>
            <a:ext cx="11395169" cy="436561"/>
          </a:xfrm>
          <a:prstGeom prst="rect">
            <a:avLst/>
          </a:prstGeom>
        </p:spPr>
        <p:txBody>
          <a:bodyPr/>
          <a:lstStyle>
            <a:lvl1pPr marL="0" indent="0" algn="l">
              <a:buNone/>
              <a:defRPr sz="24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Slide Title</a:t>
            </a:r>
          </a:p>
          <a:p>
            <a:pPr lvl="0"/>
            <a:endParaRPr lang="en-US"/>
          </a:p>
        </p:txBody>
      </p:sp>
      <p:sp>
        <p:nvSpPr>
          <p:cNvPr id="22" name="Rectangle 21">
            <a:extLst>
              <a:ext uri="{FF2B5EF4-FFF2-40B4-BE49-F238E27FC236}">
                <a16:creationId xmlns:a16="http://schemas.microsoft.com/office/drawing/2014/main" id="{6FED6BAB-9679-2020-9DA2-B1D67D7CBD97}"/>
              </a:ext>
            </a:extLst>
          </p:cNvPr>
          <p:cNvSpPr/>
          <p:nvPr userDrawn="1"/>
        </p:nvSpPr>
        <p:spPr>
          <a:xfrm>
            <a:off x="405966" y="656796"/>
            <a:ext cx="1412240"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extLst>
      <p:ext uri="{BB962C8B-B14F-4D97-AF65-F5344CB8AC3E}">
        <p14:creationId xmlns:p14="http://schemas.microsoft.com/office/powerpoint/2010/main" val="13973990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0" name="Picture Placeholder 15"/>
          <p:cNvSpPr>
            <a:spLocks noGrp="1"/>
          </p:cNvSpPr>
          <p:nvPr>
            <p:ph type="pic" sz="quarter" idx="19" hasCustomPrompt="1"/>
          </p:nvPr>
        </p:nvSpPr>
        <p:spPr>
          <a:xfrm>
            <a:off x="5316013" y="1459746"/>
            <a:ext cx="1503362" cy="1501896"/>
          </a:xfrm>
          <a:prstGeom prst="ellipse">
            <a:avLst/>
          </a:prstGeom>
        </p:spPr>
        <p:txBody>
          <a:bodyPr anchor="ctr">
            <a:normAutofit/>
          </a:bodyPr>
          <a:lstStyle>
            <a:lvl1pPr marL="0" indent="0" algn="ctr">
              <a:buNone/>
              <a:defRPr sz="1100"/>
            </a:lvl1pPr>
          </a:lstStyle>
          <a:p>
            <a:r>
              <a:rPr lang="en-US"/>
              <a:t>Picture </a:t>
            </a:r>
          </a:p>
          <a:p>
            <a:r>
              <a:rPr lang="en-US"/>
              <a:t>Placeholder</a:t>
            </a:r>
          </a:p>
        </p:txBody>
      </p:sp>
      <p:sp>
        <p:nvSpPr>
          <p:cNvPr id="25" name="Picture Placeholder 15"/>
          <p:cNvSpPr>
            <a:spLocks noGrp="1"/>
          </p:cNvSpPr>
          <p:nvPr>
            <p:ph type="pic" sz="quarter" idx="22" hasCustomPrompt="1"/>
          </p:nvPr>
        </p:nvSpPr>
        <p:spPr>
          <a:xfrm>
            <a:off x="1873041" y="1459746"/>
            <a:ext cx="1503362" cy="1501896"/>
          </a:xfrm>
          <a:prstGeom prst="ellipse">
            <a:avLst/>
          </a:prstGeom>
        </p:spPr>
        <p:txBody>
          <a:bodyPr anchor="ctr">
            <a:normAutofit/>
          </a:bodyPr>
          <a:lstStyle>
            <a:lvl1pPr marL="0" indent="0" algn="ctr">
              <a:buNone/>
              <a:defRPr sz="1100"/>
            </a:lvl1pPr>
          </a:lstStyle>
          <a:p>
            <a:r>
              <a:rPr lang="en-US"/>
              <a:t>Picture </a:t>
            </a:r>
          </a:p>
          <a:p>
            <a:r>
              <a:rPr lang="en-US"/>
              <a:t>Placeholder</a:t>
            </a:r>
          </a:p>
        </p:txBody>
      </p:sp>
      <p:sp>
        <p:nvSpPr>
          <p:cNvPr id="26" name="Picture Placeholder 15"/>
          <p:cNvSpPr>
            <a:spLocks noGrp="1"/>
          </p:cNvSpPr>
          <p:nvPr>
            <p:ph type="pic" sz="quarter" idx="23" hasCustomPrompt="1"/>
          </p:nvPr>
        </p:nvSpPr>
        <p:spPr>
          <a:xfrm>
            <a:off x="8735005" y="1459746"/>
            <a:ext cx="1503362" cy="1501896"/>
          </a:xfrm>
          <a:prstGeom prst="ellipse">
            <a:avLst/>
          </a:prstGeom>
        </p:spPr>
        <p:txBody>
          <a:bodyPr anchor="ctr">
            <a:normAutofit/>
          </a:bodyPr>
          <a:lstStyle>
            <a:lvl1pPr marL="0" indent="0" algn="ctr">
              <a:buNone/>
              <a:defRPr sz="1100"/>
            </a:lvl1pPr>
          </a:lstStyle>
          <a:p>
            <a:r>
              <a:rPr lang="en-US"/>
              <a:t>Picture </a:t>
            </a:r>
          </a:p>
          <a:p>
            <a:r>
              <a:rPr lang="en-US"/>
              <a:t>Placeholder</a:t>
            </a:r>
          </a:p>
        </p:txBody>
      </p:sp>
      <p:sp>
        <p:nvSpPr>
          <p:cNvPr id="28" name="Text Placeholder 9">
            <a:extLst>
              <a:ext uri="{FF2B5EF4-FFF2-40B4-BE49-F238E27FC236}">
                <a16:creationId xmlns:a16="http://schemas.microsoft.com/office/drawing/2014/main" id="{E51F773E-C864-B049-B227-2CD3B19FAD94}"/>
              </a:ext>
            </a:extLst>
          </p:cNvPr>
          <p:cNvSpPr>
            <a:spLocks noGrp="1"/>
          </p:cNvSpPr>
          <p:nvPr>
            <p:ph type="body" sz="quarter" idx="12" hasCustomPrompt="1"/>
          </p:nvPr>
        </p:nvSpPr>
        <p:spPr>
          <a:xfrm>
            <a:off x="1553380" y="3253626"/>
            <a:ext cx="2149569" cy="253362"/>
          </a:xfrm>
          <a:prstGeom prst="rect">
            <a:avLst/>
          </a:prstGeom>
        </p:spPr>
        <p:txBody>
          <a:bodyPr>
            <a:normAutofit/>
          </a:bodyPr>
          <a:lstStyle>
            <a:lvl1pPr marL="0" indent="0" algn="ctr">
              <a:buNone/>
              <a:defRPr sz="16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29" name="Text Placeholder 9">
            <a:extLst>
              <a:ext uri="{FF2B5EF4-FFF2-40B4-BE49-F238E27FC236}">
                <a16:creationId xmlns:a16="http://schemas.microsoft.com/office/drawing/2014/main" id="{0FFCD750-15B6-A148-A2A9-C0E7975F9D7B}"/>
              </a:ext>
            </a:extLst>
          </p:cNvPr>
          <p:cNvSpPr>
            <a:spLocks noGrp="1"/>
          </p:cNvSpPr>
          <p:nvPr>
            <p:ph type="body" sz="quarter" idx="13" hasCustomPrompt="1"/>
          </p:nvPr>
        </p:nvSpPr>
        <p:spPr>
          <a:xfrm>
            <a:off x="4984926" y="3253625"/>
            <a:ext cx="2149569" cy="284161"/>
          </a:xfrm>
          <a:prstGeom prst="rect">
            <a:avLst/>
          </a:prstGeom>
        </p:spPr>
        <p:txBody>
          <a:bodyPr>
            <a:normAutofit/>
          </a:bodyPr>
          <a:lstStyle>
            <a:lvl1pPr marL="0" indent="0" algn="ctr">
              <a:buNone/>
              <a:defRPr sz="16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30" name="Text Placeholder 9">
            <a:extLst>
              <a:ext uri="{FF2B5EF4-FFF2-40B4-BE49-F238E27FC236}">
                <a16:creationId xmlns:a16="http://schemas.microsoft.com/office/drawing/2014/main" id="{B9DE32B0-8E33-C641-94EF-00ED64CDBF54}"/>
              </a:ext>
            </a:extLst>
          </p:cNvPr>
          <p:cNvSpPr>
            <a:spLocks noGrp="1"/>
          </p:cNvSpPr>
          <p:nvPr>
            <p:ph type="body" sz="quarter" idx="14" hasCustomPrompt="1"/>
          </p:nvPr>
        </p:nvSpPr>
        <p:spPr>
          <a:xfrm>
            <a:off x="8416472" y="3253625"/>
            <a:ext cx="2149569" cy="284161"/>
          </a:xfrm>
          <a:prstGeom prst="rect">
            <a:avLst/>
          </a:prstGeom>
        </p:spPr>
        <p:txBody>
          <a:bodyPr>
            <a:normAutofit/>
          </a:bodyPr>
          <a:lstStyle>
            <a:lvl1pPr marL="0" indent="0" algn="ctr">
              <a:buNone/>
              <a:defRPr sz="16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32" name="Text Placeholder 9">
            <a:extLst>
              <a:ext uri="{FF2B5EF4-FFF2-40B4-BE49-F238E27FC236}">
                <a16:creationId xmlns:a16="http://schemas.microsoft.com/office/drawing/2014/main" id="{9F482F3B-0266-7C48-A2FE-F1817D0CE7B2}"/>
              </a:ext>
            </a:extLst>
          </p:cNvPr>
          <p:cNvSpPr>
            <a:spLocks noGrp="1"/>
          </p:cNvSpPr>
          <p:nvPr>
            <p:ph type="body" sz="quarter" idx="15" hasCustomPrompt="1"/>
          </p:nvPr>
        </p:nvSpPr>
        <p:spPr>
          <a:xfrm>
            <a:off x="1389775" y="3822585"/>
            <a:ext cx="2469894" cy="1988419"/>
          </a:xfrm>
          <a:prstGeom prst="rect">
            <a:avLst/>
          </a:prstGeom>
        </p:spPr>
        <p:txBody>
          <a:bodyPr>
            <a:norm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4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Insert Text Here.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p:txBody>
      </p:sp>
      <p:sp>
        <p:nvSpPr>
          <p:cNvPr id="35" name="Text Placeholder 9">
            <a:extLst>
              <a:ext uri="{FF2B5EF4-FFF2-40B4-BE49-F238E27FC236}">
                <a16:creationId xmlns:a16="http://schemas.microsoft.com/office/drawing/2014/main" id="{13F243B0-5E9C-AD43-8E68-014EBC96EC5A}"/>
              </a:ext>
            </a:extLst>
          </p:cNvPr>
          <p:cNvSpPr>
            <a:spLocks noGrp="1"/>
          </p:cNvSpPr>
          <p:nvPr>
            <p:ph type="body" sz="quarter" idx="16" hasCustomPrompt="1"/>
          </p:nvPr>
        </p:nvSpPr>
        <p:spPr>
          <a:xfrm>
            <a:off x="4823041" y="3822585"/>
            <a:ext cx="2469894" cy="1886819"/>
          </a:xfrm>
          <a:prstGeom prst="rect">
            <a:avLst/>
          </a:prstGeom>
        </p:spPr>
        <p:txBody>
          <a:bodyPr>
            <a:norm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4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a:t>
            </a:r>
          </a:p>
        </p:txBody>
      </p:sp>
      <p:sp>
        <p:nvSpPr>
          <p:cNvPr id="36" name="Text Placeholder 9">
            <a:extLst>
              <a:ext uri="{FF2B5EF4-FFF2-40B4-BE49-F238E27FC236}">
                <a16:creationId xmlns:a16="http://schemas.microsoft.com/office/drawing/2014/main" id="{CB9177BA-A278-C14C-8BF1-0809AFBEC69F}"/>
              </a:ext>
            </a:extLst>
          </p:cNvPr>
          <p:cNvSpPr>
            <a:spLocks noGrp="1"/>
          </p:cNvSpPr>
          <p:nvPr>
            <p:ph type="body" sz="quarter" idx="17" hasCustomPrompt="1"/>
          </p:nvPr>
        </p:nvSpPr>
        <p:spPr>
          <a:xfrm>
            <a:off x="8256308" y="3822585"/>
            <a:ext cx="2469894" cy="1886819"/>
          </a:xfrm>
          <a:prstGeom prst="rect">
            <a:avLst/>
          </a:prstGeom>
        </p:spPr>
        <p:txBody>
          <a:bodyPr>
            <a:norm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4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a:t>
            </a:r>
          </a:p>
        </p:txBody>
      </p:sp>
      <p:sp>
        <p:nvSpPr>
          <p:cNvPr id="37" name="Rectangle 36">
            <a:extLst>
              <a:ext uri="{FF2B5EF4-FFF2-40B4-BE49-F238E27FC236}">
                <a16:creationId xmlns:a16="http://schemas.microsoft.com/office/drawing/2014/main" id="{09E36177-173D-064B-8624-EEDDC9D2D25B}"/>
              </a:ext>
            </a:extLst>
          </p:cNvPr>
          <p:cNvSpPr/>
          <p:nvPr userDrawn="1"/>
        </p:nvSpPr>
        <p:spPr>
          <a:xfrm>
            <a:off x="2313205" y="3649645"/>
            <a:ext cx="623035"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
        <p:nvSpPr>
          <p:cNvPr id="38" name="Rectangle 37">
            <a:extLst>
              <a:ext uri="{FF2B5EF4-FFF2-40B4-BE49-F238E27FC236}">
                <a16:creationId xmlns:a16="http://schemas.microsoft.com/office/drawing/2014/main" id="{C2774B17-A950-714D-98F3-80B7DCED26AD}"/>
              </a:ext>
            </a:extLst>
          </p:cNvPr>
          <p:cNvSpPr/>
          <p:nvPr userDrawn="1"/>
        </p:nvSpPr>
        <p:spPr>
          <a:xfrm>
            <a:off x="5756177" y="3649645"/>
            <a:ext cx="623035"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
        <p:nvSpPr>
          <p:cNvPr id="39" name="Rectangle 38">
            <a:extLst>
              <a:ext uri="{FF2B5EF4-FFF2-40B4-BE49-F238E27FC236}">
                <a16:creationId xmlns:a16="http://schemas.microsoft.com/office/drawing/2014/main" id="{8991FE8F-17D5-B843-81D6-C5875C6E7DCD}"/>
              </a:ext>
            </a:extLst>
          </p:cNvPr>
          <p:cNvSpPr/>
          <p:nvPr userDrawn="1"/>
        </p:nvSpPr>
        <p:spPr>
          <a:xfrm>
            <a:off x="9179738" y="3649645"/>
            <a:ext cx="623035"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extLst>
      <p:ext uri="{BB962C8B-B14F-4D97-AF65-F5344CB8AC3E}">
        <p14:creationId xmlns:p14="http://schemas.microsoft.com/office/powerpoint/2010/main" val="794512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20" name="Picture Placeholder 15"/>
          <p:cNvSpPr>
            <a:spLocks noGrp="1"/>
          </p:cNvSpPr>
          <p:nvPr>
            <p:ph type="pic" sz="quarter" idx="19" hasCustomPrompt="1"/>
          </p:nvPr>
        </p:nvSpPr>
        <p:spPr>
          <a:xfrm>
            <a:off x="5316013" y="1459746"/>
            <a:ext cx="1503362" cy="1501896"/>
          </a:xfrm>
          <a:prstGeom prst="ellipse">
            <a:avLst/>
          </a:prstGeom>
        </p:spPr>
        <p:txBody>
          <a:bodyPr anchor="ctr">
            <a:normAutofit/>
          </a:bodyPr>
          <a:lstStyle>
            <a:lvl1pPr marL="0" indent="0" algn="ctr">
              <a:buNone/>
              <a:defRPr sz="1100"/>
            </a:lvl1pPr>
          </a:lstStyle>
          <a:p>
            <a:r>
              <a:rPr lang="en-US"/>
              <a:t>Picture </a:t>
            </a:r>
          </a:p>
          <a:p>
            <a:r>
              <a:rPr lang="en-US"/>
              <a:t>Placeholder</a:t>
            </a:r>
          </a:p>
        </p:txBody>
      </p:sp>
      <p:sp>
        <p:nvSpPr>
          <p:cNvPr id="25" name="Picture Placeholder 15"/>
          <p:cNvSpPr>
            <a:spLocks noGrp="1"/>
          </p:cNvSpPr>
          <p:nvPr>
            <p:ph type="pic" sz="quarter" idx="22" hasCustomPrompt="1"/>
          </p:nvPr>
        </p:nvSpPr>
        <p:spPr>
          <a:xfrm>
            <a:off x="1873041" y="1459746"/>
            <a:ext cx="1503362" cy="1501896"/>
          </a:xfrm>
          <a:prstGeom prst="ellipse">
            <a:avLst/>
          </a:prstGeom>
        </p:spPr>
        <p:txBody>
          <a:bodyPr anchor="ctr">
            <a:normAutofit/>
          </a:bodyPr>
          <a:lstStyle>
            <a:lvl1pPr marL="0" indent="0" algn="ctr">
              <a:buNone/>
              <a:defRPr sz="1100"/>
            </a:lvl1pPr>
          </a:lstStyle>
          <a:p>
            <a:r>
              <a:rPr lang="en-US"/>
              <a:t>Picture </a:t>
            </a:r>
          </a:p>
          <a:p>
            <a:r>
              <a:rPr lang="en-US"/>
              <a:t>Placeholder</a:t>
            </a:r>
          </a:p>
        </p:txBody>
      </p:sp>
      <p:sp>
        <p:nvSpPr>
          <p:cNvPr id="26" name="Picture Placeholder 15"/>
          <p:cNvSpPr>
            <a:spLocks noGrp="1"/>
          </p:cNvSpPr>
          <p:nvPr>
            <p:ph type="pic" sz="quarter" idx="23" hasCustomPrompt="1"/>
          </p:nvPr>
        </p:nvSpPr>
        <p:spPr>
          <a:xfrm>
            <a:off x="8735005" y="1459746"/>
            <a:ext cx="1503362" cy="1501896"/>
          </a:xfrm>
          <a:prstGeom prst="ellipse">
            <a:avLst/>
          </a:prstGeom>
        </p:spPr>
        <p:txBody>
          <a:bodyPr anchor="ctr">
            <a:normAutofit/>
          </a:bodyPr>
          <a:lstStyle>
            <a:lvl1pPr marL="0" indent="0" algn="ctr">
              <a:buNone/>
              <a:defRPr sz="1100"/>
            </a:lvl1pPr>
          </a:lstStyle>
          <a:p>
            <a:r>
              <a:rPr lang="en-US"/>
              <a:t>Picture </a:t>
            </a:r>
          </a:p>
          <a:p>
            <a:r>
              <a:rPr lang="en-US"/>
              <a:t>Placeholder</a:t>
            </a:r>
          </a:p>
        </p:txBody>
      </p:sp>
      <p:sp>
        <p:nvSpPr>
          <p:cNvPr id="28" name="Text Placeholder 9">
            <a:extLst>
              <a:ext uri="{FF2B5EF4-FFF2-40B4-BE49-F238E27FC236}">
                <a16:creationId xmlns:a16="http://schemas.microsoft.com/office/drawing/2014/main" id="{E51F773E-C864-B049-B227-2CD3B19FAD94}"/>
              </a:ext>
            </a:extLst>
          </p:cNvPr>
          <p:cNvSpPr>
            <a:spLocks noGrp="1"/>
          </p:cNvSpPr>
          <p:nvPr>
            <p:ph type="body" sz="quarter" idx="12" hasCustomPrompt="1"/>
          </p:nvPr>
        </p:nvSpPr>
        <p:spPr>
          <a:xfrm>
            <a:off x="1553380" y="3253626"/>
            <a:ext cx="2149569" cy="253362"/>
          </a:xfrm>
          <a:prstGeom prst="rect">
            <a:avLst/>
          </a:prstGeom>
        </p:spPr>
        <p:txBody>
          <a:bodyPr>
            <a:normAutofit/>
          </a:bodyPr>
          <a:lstStyle>
            <a:lvl1pPr marL="0" indent="0" algn="ctr">
              <a:buNone/>
              <a:defRPr sz="16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29" name="Text Placeholder 9">
            <a:extLst>
              <a:ext uri="{FF2B5EF4-FFF2-40B4-BE49-F238E27FC236}">
                <a16:creationId xmlns:a16="http://schemas.microsoft.com/office/drawing/2014/main" id="{0FFCD750-15B6-A148-A2A9-C0E7975F9D7B}"/>
              </a:ext>
            </a:extLst>
          </p:cNvPr>
          <p:cNvSpPr>
            <a:spLocks noGrp="1"/>
          </p:cNvSpPr>
          <p:nvPr>
            <p:ph type="body" sz="quarter" idx="13" hasCustomPrompt="1"/>
          </p:nvPr>
        </p:nvSpPr>
        <p:spPr>
          <a:xfrm>
            <a:off x="4984926" y="3253625"/>
            <a:ext cx="2149569" cy="284161"/>
          </a:xfrm>
          <a:prstGeom prst="rect">
            <a:avLst/>
          </a:prstGeom>
        </p:spPr>
        <p:txBody>
          <a:bodyPr>
            <a:normAutofit/>
          </a:bodyPr>
          <a:lstStyle>
            <a:lvl1pPr marL="0" indent="0" algn="ctr">
              <a:buNone/>
              <a:defRPr sz="16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30" name="Text Placeholder 9">
            <a:extLst>
              <a:ext uri="{FF2B5EF4-FFF2-40B4-BE49-F238E27FC236}">
                <a16:creationId xmlns:a16="http://schemas.microsoft.com/office/drawing/2014/main" id="{B9DE32B0-8E33-C641-94EF-00ED64CDBF54}"/>
              </a:ext>
            </a:extLst>
          </p:cNvPr>
          <p:cNvSpPr>
            <a:spLocks noGrp="1"/>
          </p:cNvSpPr>
          <p:nvPr>
            <p:ph type="body" sz="quarter" idx="14" hasCustomPrompt="1"/>
          </p:nvPr>
        </p:nvSpPr>
        <p:spPr>
          <a:xfrm>
            <a:off x="8416472" y="3253625"/>
            <a:ext cx="2149569" cy="284161"/>
          </a:xfrm>
          <a:prstGeom prst="rect">
            <a:avLst/>
          </a:prstGeom>
        </p:spPr>
        <p:txBody>
          <a:bodyPr>
            <a:normAutofit/>
          </a:bodyPr>
          <a:lstStyle>
            <a:lvl1pPr marL="0" indent="0" algn="ctr">
              <a:buNone/>
              <a:defRPr sz="16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32" name="Text Placeholder 9">
            <a:extLst>
              <a:ext uri="{FF2B5EF4-FFF2-40B4-BE49-F238E27FC236}">
                <a16:creationId xmlns:a16="http://schemas.microsoft.com/office/drawing/2014/main" id="{9F482F3B-0266-7C48-A2FE-F1817D0CE7B2}"/>
              </a:ext>
            </a:extLst>
          </p:cNvPr>
          <p:cNvSpPr>
            <a:spLocks noGrp="1"/>
          </p:cNvSpPr>
          <p:nvPr>
            <p:ph type="body" sz="quarter" idx="15" hasCustomPrompt="1"/>
          </p:nvPr>
        </p:nvSpPr>
        <p:spPr>
          <a:xfrm>
            <a:off x="1389775" y="3822585"/>
            <a:ext cx="2469894" cy="1988419"/>
          </a:xfrm>
          <a:prstGeom prst="rect">
            <a:avLst/>
          </a:prstGeom>
        </p:spPr>
        <p:txBody>
          <a:bodyPr>
            <a:norm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4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Insert Text Here.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p:txBody>
      </p:sp>
      <p:sp>
        <p:nvSpPr>
          <p:cNvPr id="35" name="Text Placeholder 9">
            <a:extLst>
              <a:ext uri="{FF2B5EF4-FFF2-40B4-BE49-F238E27FC236}">
                <a16:creationId xmlns:a16="http://schemas.microsoft.com/office/drawing/2014/main" id="{13F243B0-5E9C-AD43-8E68-014EBC96EC5A}"/>
              </a:ext>
            </a:extLst>
          </p:cNvPr>
          <p:cNvSpPr>
            <a:spLocks noGrp="1"/>
          </p:cNvSpPr>
          <p:nvPr>
            <p:ph type="body" sz="quarter" idx="16" hasCustomPrompt="1"/>
          </p:nvPr>
        </p:nvSpPr>
        <p:spPr>
          <a:xfrm>
            <a:off x="4823041" y="3822585"/>
            <a:ext cx="2469894" cy="1886819"/>
          </a:xfrm>
          <a:prstGeom prst="rect">
            <a:avLst/>
          </a:prstGeom>
        </p:spPr>
        <p:txBody>
          <a:bodyPr>
            <a:norm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4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a:t>
            </a:r>
          </a:p>
        </p:txBody>
      </p:sp>
      <p:sp>
        <p:nvSpPr>
          <p:cNvPr id="36" name="Text Placeholder 9">
            <a:extLst>
              <a:ext uri="{FF2B5EF4-FFF2-40B4-BE49-F238E27FC236}">
                <a16:creationId xmlns:a16="http://schemas.microsoft.com/office/drawing/2014/main" id="{CB9177BA-A278-C14C-8BF1-0809AFBEC69F}"/>
              </a:ext>
            </a:extLst>
          </p:cNvPr>
          <p:cNvSpPr>
            <a:spLocks noGrp="1"/>
          </p:cNvSpPr>
          <p:nvPr>
            <p:ph type="body" sz="quarter" idx="17" hasCustomPrompt="1"/>
          </p:nvPr>
        </p:nvSpPr>
        <p:spPr>
          <a:xfrm>
            <a:off x="8256308" y="3822585"/>
            <a:ext cx="2469894" cy="1886819"/>
          </a:xfrm>
          <a:prstGeom prst="rect">
            <a:avLst/>
          </a:prstGeom>
        </p:spPr>
        <p:txBody>
          <a:bodyPr>
            <a:norm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4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a:t>
            </a:r>
          </a:p>
        </p:txBody>
      </p:sp>
      <p:sp>
        <p:nvSpPr>
          <p:cNvPr id="37" name="Rectangle 36">
            <a:extLst>
              <a:ext uri="{FF2B5EF4-FFF2-40B4-BE49-F238E27FC236}">
                <a16:creationId xmlns:a16="http://schemas.microsoft.com/office/drawing/2014/main" id="{09E36177-173D-064B-8624-EEDDC9D2D25B}"/>
              </a:ext>
            </a:extLst>
          </p:cNvPr>
          <p:cNvSpPr/>
          <p:nvPr userDrawn="1"/>
        </p:nvSpPr>
        <p:spPr>
          <a:xfrm>
            <a:off x="2313205" y="3649645"/>
            <a:ext cx="623035"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
        <p:nvSpPr>
          <p:cNvPr id="38" name="Rectangle 37">
            <a:extLst>
              <a:ext uri="{FF2B5EF4-FFF2-40B4-BE49-F238E27FC236}">
                <a16:creationId xmlns:a16="http://schemas.microsoft.com/office/drawing/2014/main" id="{C2774B17-A950-714D-98F3-80B7DCED26AD}"/>
              </a:ext>
            </a:extLst>
          </p:cNvPr>
          <p:cNvSpPr/>
          <p:nvPr userDrawn="1"/>
        </p:nvSpPr>
        <p:spPr>
          <a:xfrm>
            <a:off x="5756177" y="3649645"/>
            <a:ext cx="623035"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
        <p:nvSpPr>
          <p:cNvPr id="39" name="Rectangle 38">
            <a:extLst>
              <a:ext uri="{FF2B5EF4-FFF2-40B4-BE49-F238E27FC236}">
                <a16:creationId xmlns:a16="http://schemas.microsoft.com/office/drawing/2014/main" id="{8991FE8F-17D5-B843-81D6-C5875C6E7DCD}"/>
              </a:ext>
            </a:extLst>
          </p:cNvPr>
          <p:cNvSpPr/>
          <p:nvPr userDrawn="1"/>
        </p:nvSpPr>
        <p:spPr>
          <a:xfrm>
            <a:off x="9179738" y="3649645"/>
            <a:ext cx="623035"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
        <p:nvSpPr>
          <p:cNvPr id="22" name="Rectangle 21">
            <a:extLst>
              <a:ext uri="{FF2B5EF4-FFF2-40B4-BE49-F238E27FC236}">
                <a16:creationId xmlns:a16="http://schemas.microsoft.com/office/drawing/2014/main" id="{B42D3E8E-B6F2-3F48-B5E8-54F13D02F6DE}"/>
              </a:ext>
            </a:extLst>
          </p:cNvPr>
          <p:cNvSpPr/>
          <p:nvPr userDrawn="1"/>
        </p:nvSpPr>
        <p:spPr>
          <a:xfrm>
            <a:off x="405966" y="6083505"/>
            <a:ext cx="10839145" cy="54569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9">
            <a:extLst>
              <a:ext uri="{FF2B5EF4-FFF2-40B4-BE49-F238E27FC236}">
                <a16:creationId xmlns:a16="http://schemas.microsoft.com/office/drawing/2014/main" id="{4087CA5D-7A10-5C43-9E83-E9AA4DA644D4}"/>
              </a:ext>
            </a:extLst>
          </p:cNvPr>
          <p:cNvSpPr>
            <a:spLocks noGrp="1"/>
          </p:cNvSpPr>
          <p:nvPr>
            <p:ph type="body" sz="quarter" idx="24" hasCustomPrompt="1"/>
          </p:nvPr>
        </p:nvSpPr>
        <p:spPr>
          <a:xfrm>
            <a:off x="412622" y="6256897"/>
            <a:ext cx="10832489" cy="200456"/>
          </a:xfrm>
          <a:prstGeom prst="rect">
            <a:avLst/>
          </a:prstGeom>
        </p:spPr>
        <p:txBody>
          <a:bodyPr>
            <a:noAutofit/>
          </a:bodyPr>
          <a:lstStyle>
            <a:lvl1pPr marL="0" indent="0" algn="l">
              <a:buNone/>
              <a:defRPr sz="12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r>
              <a:rPr lang="en-US"/>
              <a:t>Footer: Arial Regular 12 pt., Left justification; Single line of text</a:t>
            </a:r>
          </a:p>
        </p:txBody>
      </p:sp>
      <p:sp>
        <p:nvSpPr>
          <p:cNvPr id="18" name="Text Placeholder 9">
            <a:extLst>
              <a:ext uri="{FF2B5EF4-FFF2-40B4-BE49-F238E27FC236}">
                <a16:creationId xmlns:a16="http://schemas.microsoft.com/office/drawing/2014/main" id="{A505679C-7CF3-A93A-B2BF-870AB28E88BE}"/>
              </a:ext>
            </a:extLst>
          </p:cNvPr>
          <p:cNvSpPr>
            <a:spLocks noGrp="1"/>
          </p:cNvSpPr>
          <p:nvPr>
            <p:ph type="body" sz="quarter" idx="11" hasCustomPrompt="1"/>
          </p:nvPr>
        </p:nvSpPr>
        <p:spPr>
          <a:xfrm>
            <a:off x="370111" y="271035"/>
            <a:ext cx="11395169" cy="436561"/>
          </a:xfrm>
          <a:prstGeom prst="rect">
            <a:avLst/>
          </a:prstGeom>
        </p:spPr>
        <p:txBody>
          <a:bodyPr/>
          <a:lstStyle>
            <a:lvl1pPr marL="0" indent="0" algn="l">
              <a:buNone/>
              <a:defRPr sz="24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Slide Title</a:t>
            </a:r>
          </a:p>
          <a:p>
            <a:pPr lvl="0"/>
            <a:endParaRPr lang="en-US"/>
          </a:p>
        </p:txBody>
      </p:sp>
      <p:sp>
        <p:nvSpPr>
          <p:cNvPr id="19" name="Rectangle 18">
            <a:extLst>
              <a:ext uri="{FF2B5EF4-FFF2-40B4-BE49-F238E27FC236}">
                <a16:creationId xmlns:a16="http://schemas.microsoft.com/office/drawing/2014/main" id="{99636F30-CC5A-3EF8-6BFE-DC4B981410F3}"/>
              </a:ext>
            </a:extLst>
          </p:cNvPr>
          <p:cNvSpPr/>
          <p:nvPr userDrawn="1"/>
        </p:nvSpPr>
        <p:spPr>
          <a:xfrm>
            <a:off x="405966" y="789941"/>
            <a:ext cx="1412240"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extLst>
      <p:ext uri="{BB962C8B-B14F-4D97-AF65-F5344CB8AC3E}">
        <p14:creationId xmlns:p14="http://schemas.microsoft.com/office/powerpoint/2010/main" val="15591053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09151" y="6475618"/>
            <a:ext cx="2743200" cy="365125"/>
          </a:xfrm>
          <a:prstGeom prst="rect">
            <a:avLst/>
          </a:prstGeom>
        </p:spPr>
        <p:txBody>
          <a:bodyPr/>
          <a:lstStyle/>
          <a:p>
            <a:fld id="{B94EBA72-D27E-6446-9C30-EC13A6167BDF}" type="slidenum">
              <a:rPr lang="en-US" smtClean="0"/>
              <a:pPr/>
              <a:t>‹#›</a:t>
            </a:fld>
            <a:endParaRPr lang="en-US"/>
          </a:p>
        </p:txBody>
      </p:sp>
      <p:sp>
        <p:nvSpPr>
          <p:cNvPr id="20" name="Picture Placeholder 15"/>
          <p:cNvSpPr>
            <a:spLocks noGrp="1"/>
          </p:cNvSpPr>
          <p:nvPr>
            <p:ph type="pic" sz="quarter" idx="19" hasCustomPrompt="1"/>
          </p:nvPr>
        </p:nvSpPr>
        <p:spPr>
          <a:xfrm>
            <a:off x="4983203" y="1459746"/>
            <a:ext cx="2149569" cy="1501896"/>
          </a:xfrm>
          <a:prstGeom prst="rect">
            <a:avLst/>
          </a:prstGeom>
        </p:spPr>
        <p:txBody>
          <a:bodyPr anchor="ctr">
            <a:normAutofit/>
          </a:bodyPr>
          <a:lstStyle>
            <a:lvl1pPr marL="0" indent="0" algn="ctr">
              <a:buNone/>
              <a:defRPr sz="1100"/>
            </a:lvl1pPr>
          </a:lstStyle>
          <a:p>
            <a:r>
              <a:rPr lang="en-US"/>
              <a:t>Picture </a:t>
            </a:r>
          </a:p>
          <a:p>
            <a:r>
              <a:rPr lang="en-US"/>
              <a:t>Placeholder</a:t>
            </a:r>
          </a:p>
        </p:txBody>
      </p:sp>
      <p:sp>
        <p:nvSpPr>
          <p:cNvPr id="25" name="Picture Placeholder 15"/>
          <p:cNvSpPr>
            <a:spLocks noGrp="1"/>
          </p:cNvSpPr>
          <p:nvPr>
            <p:ph type="pic" sz="quarter" idx="22" hasCustomPrompt="1"/>
          </p:nvPr>
        </p:nvSpPr>
        <p:spPr>
          <a:xfrm>
            <a:off x="1553380" y="1459746"/>
            <a:ext cx="2149569" cy="1501896"/>
          </a:xfrm>
          <a:prstGeom prst="rect">
            <a:avLst/>
          </a:prstGeom>
        </p:spPr>
        <p:txBody>
          <a:bodyPr anchor="ctr">
            <a:normAutofit/>
          </a:bodyPr>
          <a:lstStyle>
            <a:lvl1pPr marL="0" indent="0" algn="ctr">
              <a:buNone/>
              <a:defRPr sz="1100"/>
            </a:lvl1pPr>
          </a:lstStyle>
          <a:p>
            <a:r>
              <a:rPr lang="en-US"/>
              <a:t>Picture </a:t>
            </a:r>
          </a:p>
          <a:p>
            <a:r>
              <a:rPr lang="en-US"/>
              <a:t>Placeholder</a:t>
            </a:r>
          </a:p>
        </p:txBody>
      </p:sp>
      <p:sp>
        <p:nvSpPr>
          <p:cNvPr id="26" name="Picture Placeholder 15"/>
          <p:cNvSpPr>
            <a:spLocks noGrp="1"/>
          </p:cNvSpPr>
          <p:nvPr>
            <p:ph type="pic" sz="quarter" idx="23" hasCustomPrompt="1"/>
          </p:nvPr>
        </p:nvSpPr>
        <p:spPr>
          <a:xfrm>
            <a:off x="8413026" y="1459746"/>
            <a:ext cx="2149569" cy="1501896"/>
          </a:xfrm>
          <a:prstGeom prst="rect">
            <a:avLst/>
          </a:prstGeom>
        </p:spPr>
        <p:txBody>
          <a:bodyPr anchor="ctr">
            <a:normAutofit/>
          </a:bodyPr>
          <a:lstStyle>
            <a:lvl1pPr marL="0" indent="0" algn="ctr">
              <a:buNone/>
              <a:defRPr sz="1100"/>
            </a:lvl1pPr>
          </a:lstStyle>
          <a:p>
            <a:r>
              <a:rPr lang="en-US"/>
              <a:t>Picture </a:t>
            </a:r>
          </a:p>
          <a:p>
            <a:r>
              <a:rPr lang="en-US"/>
              <a:t>Placeholder</a:t>
            </a:r>
          </a:p>
        </p:txBody>
      </p:sp>
      <p:sp>
        <p:nvSpPr>
          <p:cNvPr id="28" name="Text Placeholder 9">
            <a:extLst>
              <a:ext uri="{FF2B5EF4-FFF2-40B4-BE49-F238E27FC236}">
                <a16:creationId xmlns:a16="http://schemas.microsoft.com/office/drawing/2014/main" id="{9CDDFEF0-D9C9-1344-9360-53BEB58B973B}"/>
              </a:ext>
            </a:extLst>
          </p:cNvPr>
          <p:cNvSpPr>
            <a:spLocks noGrp="1"/>
          </p:cNvSpPr>
          <p:nvPr>
            <p:ph type="body" sz="quarter" idx="12" hasCustomPrompt="1"/>
          </p:nvPr>
        </p:nvSpPr>
        <p:spPr>
          <a:xfrm>
            <a:off x="1553380" y="3198206"/>
            <a:ext cx="2149569" cy="253362"/>
          </a:xfrm>
          <a:prstGeom prst="rect">
            <a:avLst/>
          </a:prstGeom>
        </p:spPr>
        <p:txBody>
          <a:bodyPr>
            <a:normAutofit/>
          </a:bodyPr>
          <a:lstStyle>
            <a:lvl1pPr marL="0" indent="0" algn="ctr">
              <a:buNone/>
              <a:defRPr sz="16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29" name="Text Placeholder 9">
            <a:extLst>
              <a:ext uri="{FF2B5EF4-FFF2-40B4-BE49-F238E27FC236}">
                <a16:creationId xmlns:a16="http://schemas.microsoft.com/office/drawing/2014/main" id="{2E46B5A5-5736-7F47-9C99-49A163A446B6}"/>
              </a:ext>
            </a:extLst>
          </p:cNvPr>
          <p:cNvSpPr>
            <a:spLocks noGrp="1"/>
          </p:cNvSpPr>
          <p:nvPr>
            <p:ph type="body" sz="quarter" idx="13" hasCustomPrompt="1"/>
          </p:nvPr>
        </p:nvSpPr>
        <p:spPr>
          <a:xfrm>
            <a:off x="4984926" y="3198205"/>
            <a:ext cx="2149569" cy="284161"/>
          </a:xfrm>
          <a:prstGeom prst="rect">
            <a:avLst/>
          </a:prstGeom>
        </p:spPr>
        <p:txBody>
          <a:bodyPr>
            <a:normAutofit/>
          </a:bodyPr>
          <a:lstStyle>
            <a:lvl1pPr marL="0" indent="0" algn="ctr">
              <a:buNone/>
              <a:defRPr sz="16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30" name="Text Placeholder 9">
            <a:extLst>
              <a:ext uri="{FF2B5EF4-FFF2-40B4-BE49-F238E27FC236}">
                <a16:creationId xmlns:a16="http://schemas.microsoft.com/office/drawing/2014/main" id="{C8EB8F7B-8ED3-364B-B5E4-56BACA842604}"/>
              </a:ext>
            </a:extLst>
          </p:cNvPr>
          <p:cNvSpPr>
            <a:spLocks noGrp="1"/>
          </p:cNvSpPr>
          <p:nvPr>
            <p:ph type="body" sz="quarter" idx="14" hasCustomPrompt="1"/>
          </p:nvPr>
        </p:nvSpPr>
        <p:spPr>
          <a:xfrm>
            <a:off x="8416472" y="3198205"/>
            <a:ext cx="2149569" cy="284161"/>
          </a:xfrm>
          <a:prstGeom prst="rect">
            <a:avLst/>
          </a:prstGeom>
        </p:spPr>
        <p:txBody>
          <a:bodyPr>
            <a:normAutofit/>
          </a:bodyPr>
          <a:lstStyle>
            <a:lvl1pPr marL="0" indent="0" algn="ctr">
              <a:buNone/>
              <a:defRPr sz="16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31" name="Rectangle 30">
            <a:extLst>
              <a:ext uri="{FF2B5EF4-FFF2-40B4-BE49-F238E27FC236}">
                <a16:creationId xmlns:a16="http://schemas.microsoft.com/office/drawing/2014/main" id="{839669DD-B078-2845-B88D-1E64760ACAC5}"/>
              </a:ext>
            </a:extLst>
          </p:cNvPr>
          <p:cNvSpPr/>
          <p:nvPr userDrawn="1"/>
        </p:nvSpPr>
        <p:spPr>
          <a:xfrm>
            <a:off x="2313205" y="3583966"/>
            <a:ext cx="623035"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
        <p:nvSpPr>
          <p:cNvPr id="32" name="Text Placeholder 9">
            <a:extLst>
              <a:ext uri="{FF2B5EF4-FFF2-40B4-BE49-F238E27FC236}">
                <a16:creationId xmlns:a16="http://schemas.microsoft.com/office/drawing/2014/main" id="{9831BF4C-8FB8-8E4E-807B-C41081DDD9C6}"/>
              </a:ext>
            </a:extLst>
          </p:cNvPr>
          <p:cNvSpPr>
            <a:spLocks noGrp="1"/>
          </p:cNvSpPr>
          <p:nvPr>
            <p:ph type="body" sz="quarter" idx="15" hasCustomPrompt="1"/>
          </p:nvPr>
        </p:nvSpPr>
        <p:spPr>
          <a:xfrm>
            <a:off x="1389775" y="3767165"/>
            <a:ext cx="2469894" cy="1988419"/>
          </a:xfrm>
          <a:prstGeom prst="rect">
            <a:avLst/>
          </a:prstGeom>
        </p:spPr>
        <p:txBody>
          <a:bodyPr>
            <a:norm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4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Insert Text Here.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p:txBody>
      </p:sp>
      <p:sp>
        <p:nvSpPr>
          <p:cNvPr id="33" name="Rectangle 32">
            <a:extLst>
              <a:ext uri="{FF2B5EF4-FFF2-40B4-BE49-F238E27FC236}">
                <a16:creationId xmlns:a16="http://schemas.microsoft.com/office/drawing/2014/main" id="{C305F2C9-E67A-3E4C-BA9E-5B1F790127D3}"/>
              </a:ext>
            </a:extLst>
          </p:cNvPr>
          <p:cNvSpPr/>
          <p:nvPr userDrawn="1"/>
        </p:nvSpPr>
        <p:spPr>
          <a:xfrm>
            <a:off x="5756177" y="3583966"/>
            <a:ext cx="623035"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
        <p:nvSpPr>
          <p:cNvPr id="34" name="Rectangle 33">
            <a:extLst>
              <a:ext uri="{FF2B5EF4-FFF2-40B4-BE49-F238E27FC236}">
                <a16:creationId xmlns:a16="http://schemas.microsoft.com/office/drawing/2014/main" id="{2A783080-A497-5543-80F2-08E23199D305}"/>
              </a:ext>
            </a:extLst>
          </p:cNvPr>
          <p:cNvSpPr/>
          <p:nvPr userDrawn="1"/>
        </p:nvSpPr>
        <p:spPr>
          <a:xfrm>
            <a:off x="9179738" y="3583966"/>
            <a:ext cx="623035"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
        <p:nvSpPr>
          <p:cNvPr id="35" name="Text Placeholder 9">
            <a:extLst>
              <a:ext uri="{FF2B5EF4-FFF2-40B4-BE49-F238E27FC236}">
                <a16:creationId xmlns:a16="http://schemas.microsoft.com/office/drawing/2014/main" id="{77E336CB-FC3A-A244-9311-35A6AB6D953D}"/>
              </a:ext>
            </a:extLst>
          </p:cNvPr>
          <p:cNvSpPr>
            <a:spLocks noGrp="1"/>
          </p:cNvSpPr>
          <p:nvPr>
            <p:ph type="body" sz="quarter" idx="16" hasCustomPrompt="1"/>
          </p:nvPr>
        </p:nvSpPr>
        <p:spPr>
          <a:xfrm>
            <a:off x="4823041" y="3767165"/>
            <a:ext cx="2469894" cy="1886819"/>
          </a:xfrm>
          <a:prstGeom prst="rect">
            <a:avLst/>
          </a:prstGeom>
        </p:spPr>
        <p:txBody>
          <a:bodyPr>
            <a:norm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4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a:t>
            </a:r>
          </a:p>
        </p:txBody>
      </p:sp>
      <p:sp>
        <p:nvSpPr>
          <p:cNvPr id="36" name="Text Placeholder 9">
            <a:extLst>
              <a:ext uri="{FF2B5EF4-FFF2-40B4-BE49-F238E27FC236}">
                <a16:creationId xmlns:a16="http://schemas.microsoft.com/office/drawing/2014/main" id="{D98B4E8C-4BB3-B040-B9F4-08DB9C0AED87}"/>
              </a:ext>
            </a:extLst>
          </p:cNvPr>
          <p:cNvSpPr>
            <a:spLocks noGrp="1"/>
          </p:cNvSpPr>
          <p:nvPr>
            <p:ph type="body" sz="quarter" idx="17" hasCustomPrompt="1"/>
          </p:nvPr>
        </p:nvSpPr>
        <p:spPr>
          <a:xfrm>
            <a:off x="8256308" y="3767165"/>
            <a:ext cx="2469894" cy="1886819"/>
          </a:xfrm>
          <a:prstGeom prst="rect">
            <a:avLst/>
          </a:prstGeom>
        </p:spPr>
        <p:txBody>
          <a:bodyPr>
            <a:norm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4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a:t>
            </a:r>
          </a:p>
        </p:txBody>
      </p:sp>
      <p:sp>
        <p:nvSpPr>
          <p:cNvPr id="17" name="Text Placeholder 9">
            <a:extLst>
              <a:ext uri="{FF2B5EF4-FFF2-40B4-BE49-F238E27FC236}">
                <a16:creationId xmlns:a16="http://schemas.microsoft.com/office/drawing/2014/main" id="{64EF5EB4-438A-CEF0-7828-E27FA0A72681}"/>
              </a:ext>
            </a:extLst>
          </p:cNvPr>
          <p:cNvSpPr>
            <a:spLocks noGrp="1"/>
          </p:cNvSpPr>
          <p:nvPr>
            <p:ph type="body" sz="quarter" idx="11" hasCustomPrompt="1"/>
          </p:nvPr>
        </p:nvSpPr>
        <p:spPr>
          <a:xfrm>
            <a:off x="370111" y="271035"/>
            <a:ext cx="11395169" cy="436561"/>
          </a:xfrm>
          <a:prstGeom prst="rect">
            <a:avLst/>
          </a:prstGeom>
        </p:spPr>
        <p:txBody>
          <a:bodyPr/>
          <a:lstStyle>
            <a:lvl1pPr marL="0" indent="0" algn="l">
              <a:buNone/>
              <a:defRPr sz="24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Slide Title</a:t>
            </a:r>
          </a:p>
          <a:p>
            <a:pPr lvl="0"/>
            <a:endParaRPr lang="en-US"/>
          </a:p>
        </p:txBody>
      </p:sp>
      <p:sp>
        <p:nvSpPr>
          <p:cNvPr id="18" name="Rectangle 17">
            <a:extLst>
              <a:ext uri="{FF2B5EF4-FFF2-40B4-BE49-F238E27FC236}">
                <a16:creationId xmlns:a16="http://schemas.microsoft.com/office/drawing/2014/main" id="{7DC69642-45A6-4113-5EC6-1BA7E9648574}"/>
              </a:ext>
            </a:extLst>
          </p:cNvPr>
          <p:cNvSpPr/>
          <p:nvPr userDrawn="1"/>
        </p:nvSpPr>
        <p:spPr>
          <a:xfrm>
            <a:off x="405966" y="789941"/>
            <a:ext cx="1412240"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20" name="Picture Placeholder 15"/>
          <p:cNvSpPr>
            <a:spLocks noGrp="1"/>
          </p:cNvSpPr>
          <p:nvPr>
            <p:ph type="pic" sz="quarter" idx="19" hasCustomPrompt="1"/>
          </p:nvPr>
        </p:nvSpPr>
        <p:spPr>
          <a:xfrm>
            <a:off x="4983203" y="1459746"/>
            <a:ext cx="2149569" cy="1501896"/>
          </a:xfrm>
          <a:prstGeom prst="rect">
            <a:avLst/>
          </a:prstGeom>
        </p:spPr>
        <p:txBody>
          <a:bodyPr anchor="ctr">
            <a:normAutofit/>
          </a:bodyPr>
          <a:lstStyle>
            <a:lvl1pPr marL="0" indent="0" algn="ctr">
              <a:buNone/>
              <a:defRPr sz="1100"/>
            </a:lvl1pPr>
          </a:lstStyle>
          <a:p>
            <a:r>
              <a:rPr lang="en-US"/>
              <a:t>Picture </a:t>
            </a:r>
          </a:p>
          <a:p>
            <a:r>
              <a:rPr lang="en-US"/>
              <a:t>Placeholder</a:t>
            </a:r>
          </a:p>
        </p:txBody>
      </p:sp>
      <p:sp>
        <p:nvSpPr>
          <p:cNvPr id="25" name="Picture Placeholder 15"/>
          <p:cNvSpPr>
            <a:spLocks noGrp="1"/>
          </p:cNvSpPr>
          <p:nvPr>
            <p:ph type="pic" sz="quarter" idx="22" hasCustomPrompt="1"/>
          </p:nvPr>
        </p:nvSpPr>
        <p:spPr>
          <a:xfrm>
            <a:off x="1553380" y="1459746"/>
            <a:ext cx="2149569" cy="1501896"/>
          </a:xfrm>
          <a:prstGeom prst="rect">
            <a:avLst/>
          </a:prstGeom>
        </p:spPr>
        <p:txBody>
          <a:bodyPr anchor="ctr">
            <a:normAutofit/>
          </a:bodyPr>
          <a:lstStyle>
            <a:lvl1pPr marL="0" indent="0" algn="ctr">
              <a:buNone/>
              <a:defRPr sz="1100"/>
            </a:lvl1pPr>
          </a:lstStyle>
          <a:p>
            <a:r>
              <a:rPr lang="en-US"/>
              <a:t>Picture </a:t>
            </a:r>
          </a:p>
          <a:p>
            <a:r>
              <a:rPr lang="en-US"/>
              <a:t>Placeholder</a:t>
            </a:r>
          </a:p>
        </p:txBody>
      </p:sp>
      <p:sp>
        <p:nvSpPr>
          <p:cNvPr id="26" name="Picture Placeholder 15"/>
          <p:cNvSpPr>
            <a:spLocks noGrp="1"/>
          </p:cNvSpPr>
          <p:nvPr>
            <p:ph type="pic" sz="quarter" idx="23" hasCustomPrompt="1"/>
          </p:nvPr>
        </p:nvSpPr>
        <p:spPr>
          <a:xfrm>
            <a:off x="8413026" y="1459746"/>
            <a:ext cx="2149569" cy="1501896"/>
          </a:xfrm>
          <a:prstGeom prst="rect">
            <a:avLst/>
          </a:prstGeom>
        </p:spPr>
        <p:txBody>
          <a:bodyPr anchor="ctr">
            <a:normAutofit/>
          </a:bodyPr>
          <a:lstStyle>
            <a:lvl1pPr marL="0" indent="0" algn="ctr">
              <a:buNone/>
              <a:defRPr sz="1100"/>
            </a:lvl1pPr>
          </a:lstStyle>
          <a:p>
            <a:r>
              <a:rPr lang="en-US"/>
              <a:t>Picture </a:t>
            </a:r>
          </a:p>
          <a:p>
            <a:r>
              <a:rPr lang="en-US"/>
              <a:t>Placeholder</a:t>
            </a:r>
          </a:p>
        </p:txBody>
      </p:sp>
      <p:sp>
        <p:nvSpPr>
          <p:cNvPr id="28" name="Text Placeholder 9">
            <a:extLst>
              <a:ext uri="{FF2B5EF4-FFF2-40B4-BE49-F238E27FC236}">
                <a16:creationId xmlns:a16="http://schemas.microsoft.com/office/drawing/2014/main" id="{9CDDFEF0-D9C9-1344-9360-53BEB58B973B}"/>
              </a:ext>
            </a:extLst>
          </p:cNvPr>
          <p:cNvSpPr>
            <a:spLocks noGrp="1"/>
          </p:cNvSpPr>
          <p:nvPr>
            <p:ph type="body" sz="quarter" idx="12" hasCustomPrompt="1"/>
          </p:nvPr>
        </p:nvSpPr>
        <p:spPr>
          <a:xfrm>
            <a:off x="1553380" y="3198206"/>
            <a:ext cx="2149569" cy="253362"/>
          </a:xfrm>
          <a:prstGeom prst="rect">
            <a:avLst/>
          </a:prstGeom>
        </p:spPr>
        <p:txBody>
          <a:bodyPr>
            <a:normAutofit/>
          </a:bodyPr>
          <a:lstStyle>
            <a:lvl1pPr marL="0" indent="0" algn="ctr">
              <a:buNone/>
              <a:defRPr sz="16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29" name="Text Placeholder 9">
            <a:extLst>
              <a:ext uri="{FF2B5EF4-FFF2-40B4-BE49-F238E27FC236}">
                <a16:creationId xmlns:a16="http://schemas.microsoft.com/office/drawing/2014/main" id="{2E46B5A5-5736-7F47-9C99-49A163A446B6}"/>
              </a:ext>
            </a:extLst>
          </p:cNvPr>
          <p:cNvSpPr>
            <a:spLocks noGrp="1"/>
          </p:cNvSpPr>
          <p:nvPr>
            <p:ph type="body" sz="quarter" idx="13" hasCustomPrompt="1"/>
          </p:nvPr>
        </p:nvSpPr>
        <p:spPr>
          <a:xfrm>
            <a:off x="4984926" y="3198205"/>
            <a:ext cx="2149569" cy="284161"/>
          </a:xfrm>
          <a:prstGeom prst="rect">
            <a:avLst/>
          </a:prstGeom>
        </p:spPr>
        <p:txBody>
          <a:bodyPr>
            <a:normAutofit/>
          </a:bodyPr>
          <a:lstStyle>
            <a:lvl1pPr marL="0" indent="0" algn="ctr">
              <a:buNone/>
              <a:defRPr sz="16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30" name="Text Placeholder 9">
            <a:extLst>
              <a:ext uri="{FF2B5EF4-FFF2-40B4-BE49-F238E27FC236}">
                <a16:creationId xmlns:a16="http://schemas.microsoft.com/office/drawing/2014/main" id="{C8EB8F7B-8ED3-364B-B5E4-56BACA842604}"/>
              </a:ext>
            </a:extLst>
          </p:cNvPr>
          <p:cNvSpPr>
            <a:spLocks noGrp="1"/>
          </p:cNvSpPr>
          <p:nvPr>
            <p:ph type="body" sz="quarter" idx="14" hasCustomPrompt="1"/>
          </p:nvPr>
        </p:nvSpPr>
        <p:spPr>
          <a:xfrm>
            <a:off x="8416472" y="3198205"/>
            <a:ext cx="2149569" cy="284161"/>
          </a:xfrm>
          <a:prstGeom prst="rect">
            <a:avLst/>
          </a:prstGeom>
        </p:spPr>
        <p:txBody>
          <a:bodyPr>
            <a:normAutofit/>
          </a:bodyPr>
          <a:lstStyle>
            <a:lvl1pPr marL="0" indent="0" algn="ctr">
              <a:buNone/>
              <a:defRPr sz="16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31" name="Rectangle 30">
            <a:extLst>
              <a:ext uri="{FF2B5EF4-FFF2-40B4-BE49-F238E27FC236}">
                <a16:creationId xmlns:a16="http://schemas.microsoft.com/office/drawing/2014/main" id="{839669DD-B078-2845-B88D-1E64760ACAC5}"/>
              </a:ext>
            </a:extLst>
          </p:cNvPr>
          <p:cNvSpPr/>
          <p:nvPr userDrawn="1"/>
        </p:nvSpPr>
        <p:spPr>
          <a:xfrm>
            <a:off x="2313205" y="3583966"/>
            <a:ext cx="623035"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
        <p:nvSpPr>
          <p:cNvPr id="32" name="Text Placeholder 9">
            <a:extLst>
              <a:ext uri="{FF2B5EF4-FFF2-40B4-BE49-F238E27FC236}">
                <a16:creationId xmlns:a16="http://schemas.microsoft.com/office/drawing/2014/main" id="{9831BF4C-8FB8-8E4E-807B-C41081DDD9C6}"/>
              </a:ext>
            </a:extLst>
          </p:cNvPr>
          <p:cNvSpPr>
            <a:spLocks noGrp="1"/>
          </p:cNvSpPr>
          <p:nvPr>
            <p:ph type="body" sz="quarter" idx="15" hasCustomPrompt="1"/>
          </p:nvPr>
        </p:nvSpPr>
        <p:spPr>
          <a:xfrm>
            <a:off x="1389775" y="3767165"/>
            <a:ext cx="2469894" cy="1988419"/>
          </a:xfrm>
          <a:prstGeom prst="rect">
            <a:avLst/>
          </a:prstGeom>
        </p:spPr>
        <p:txBody>
          <a:bodyPr>
            <a:norm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4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Insert Text Here.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p:txBody>
      </p:sp>
      <p:sp>
        <p:nvSpPr>
          <p:cNvPr id="33" name="Rectangle 32">
            <a:extLst>
              <a:ext uri="{FF2B5EF4-FFF2-40B4-BE49-F238E27FC236}">
                <a16:creationId xmlns:a16="http://schemas.microsoft.com/office/drawing/2014/main" id="{C305F2C9-E67A-3E4C-BA9E-5B1F790127D3}"/>
              </a:ext>
            </a:extLst>
          </p:cNvPr>
          <p:cNvSpPr/>
          <p:nvPr userDrawn="1"/>
        </p:nvSpPr>
        <p:spPr>
          <a:xfrm>
            <a:off x="5756177" y="3583966"/>
            <a:ext cx="623035"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
        <p:nvSpPr>
          <p:cNvPr id="34" name="Rectangle 33">
            <a:extLst>
              <a:ext uri="{FF2B5EF4-FFF2-40B4-BE49-F238E27FC236}">
                <a16:creationId xmlns:a16="http://schemas.microsoft.com/office/drawing/2014/main" id="{2A783080-A497-5543-80F2-08E23199D305}"/>
              </a:ext>
            </a:extLst>
          </p:cNvPr>
          <p:cNvSpPr/>
          <p:nvPr userDrawn="1"/>
        </p:nvSpPr>
        <p:spPr>
          <a:xfrm>
            <a:off x="9179738" y="3583966"/>
            <a:ext cx="623035"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
        <p:nvSpPr>
          <p:cNvPr id="35" name="Text Placeholder 9">
            <a:extLst>
              <a:ext uri="{FF2B5EF4-FFF2-40B4-BE49-F238E27FC236}">
                <a16:creationId xmlns:a16="http://schemas.microsoft.com/office/drawing/2014/main" id="{77E336CB-FC3A-A244-9311-35A6AB6D953D}"/>
              </a:ext>
            </a:extLst>
          </p:cNvPr>
          <p:cNvSpPr>
            <a:spLocks noGrp="1"/>
          </p:cNvSpPr>
          <p:nvPr>
            <p:ph type="body" sz="quarter" idx="16" hasCustomPrompt="1"/>
          </p:nvPr>
        </p:nvSpPr>
        <p:spPr>
          <a:xfrm>
            <a:off x="4823041" y="3767165"/>
            <a:ext cx="2469894" cy="1886819"/>
          </a:xfrm>
          <a:prstGeom prst="rect">
            <a:avLst/>
          </a:prstGeom>
        </p:spPr>
        <p:txBody>
          <a:bodyPr>
            <a:norm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4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a:t>
            </a:r>
          </a:p>
        </p:txBody>
      </p:sp>
      <p:sp>
        <p:nvSpPr>
          <p:cNvPr id="36" name="Text Placeholder 9">
            <a:extLst>
              <a:ext uri="{FF2B5EF4-FFF2-40B4-BE49-F238E27FC236}">
                <a16:creationId xmlns:a16="http://schemas.microsoft.com/office/drawing/2014/main" id="{D98B4E8C-4BB3-B040-B9F4-08DB9C0AED87}"/>
              </a:ext>
            </a:extLst>
          </p:cNvPr>
          <p:cNvSpPr>
            <a:spLocks noGrp="1"/>
          </p:cNvSpPr>
          <p:nvPr>
            <p:ph type="body" sz="quarter" idx="17" hasCustomPrompt="1"/>
          </p:nvPr>
        </p:nvSpPr>
        <p:spPr>
          <a:xfrm>
            <a:off x="8256308" y="3767165"/>
            <a:ext cx="2469894" cy="1886819"/>
          </a:xfrm>
          <a:prstGeom prst="rect">
            <a:avLst/>
          </a:prstGeom>
        </p:spPr>
        <p:txBody>
          <a:bodyPr>
            <a:norm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4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a:t>
            </a:r>
          </a:p>
        </p:txBody>
      </p:sp>
      <p:sp>
        <p:nvSpPr>
          <p:cNvPr id="23" name="Text Placeholder 9">
            <a:extLst>
              <a:ext uri="{FF2B5EF4-FFF2-40B4-BE49-F238E27FC236}">
                <a16:creationId xmlns:a16="http://schemas.microsoft.com/office/drawing/2014/main" id="{8586E6DA-DC92-4B4D-AA9E-E552358D0D37}"/>
              </a:ext>
            </a:extLst>
          </p:cNvPr>
          <p:cNvSpPr>
            <a:spLocks noGrp="1"/>
          </p:cNvSpPr>
          <p:nvPr>
            <p:ph type="body" sz="quarter" idx="24" hasCustomPrompt="1"/>
          </p:nvPr>
        </p:nvSpPr>
        <p:spPr>
          <a:xfrm>
            <a:off x="412622" y="6256897"/>
            <a:ext cx="10832489" cy="200456"/>
          </a:xfrm>
          <a:prstGeom prst="rect">
            <a:avLst/>
          </a:prstGeom>
        </p:spPr>
        <p:txBody>
          <a:bodyPr>
            <a:noAutofit/>
          </a:bodyPr>
          <a:lstStyle>
            <a:lvl1pPr marL="0" indent="0" algn="l">
              <a:buNone/>
              <a:defRPr sz="12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r>
              <a:rPr lang="en-US"/>
              <a:t>Footer: Arial Regular 12 pt., Left justification; Single line of text</a:t>
            </a:r>
          </a:p>
        </p:txBody>
      </p:sp>
      <p:sp>
        <p:nvSpPr>
          <p:cNvPr id="18" name="Text Placeholder 9">
            <a:extLst>
              <a:ext uri="{FF2B5EF4-FFF2-40B4-BE49-F238E27FC236}">
                <a16:creationId xmlns:a16="http://schemas.microsoft.com/office/drawing/2014/main" id="{1D5259C6-A6BE-17CE-DE50-22D896F0814A}"/>
              </a:ext>
            </a:extLst>
          </p:cNvPr>
          <p:cNvSpPr>
            <a:spLocks noGrp="1"/>
          </p:cNvSpPr>
          <p:nvPr>
            <p:ph type="body" sz="quarter" idx="11" hasCustomPrompt="1"/>
          </p:nvPr>
        </p:nvSpPr>
        <p:spPr>
          <a:xfrm>
            <a:off x="370111" y="271035"/>
            <a:ext cx="11395169" cy="436561"/>
          </a:xfrm>
          <a:prstGeom prst="rect">
            <a:avLst/>
          </a:prstGeom>
        </p:spPr>
        <p:txBody>
          <a:bodyPr/>
          <a:lstStyle>
            <a:lvl1pPr marL="0" indent="0" algn="l">
              <a:buNone/>
              <a:defRPr sz="24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Slide Title</a:t>
            </a:r>
          </a:p>
          <a:p>
            <a:pPr lvl="0"/>
            <a:endParaRPr lang="en-US"/>
          </a:p>
        </p:txBody>
      </p:sp>
      <p:sp>
        <p:nvSpPr>
          <p:cNvPr id="19" name="Rectangle 18">
            <a:extLst>
              <a:ext uri="{FF2B5EF4-FFF2-40B4-BE49-F238E27FC236}">
                <a16:creationId xmlns:a16="http://schemas.microsoft.com/office/drawing/2014/main" id="{7DF769C6-8DD1-F661-7BDE-C4C3DFDB671A}"/>
              </a:ext>
            </a:extLst>
          </p:cNvPr>
          <p:cNvSpPr/>
          <p:nvPr userDrawn="1"/>
        </p:nvSpPr>
        <p:spPr>
          <a:xfrm>
            <a:off x="405966" y="789941"/>
            <a:ext cx="1412240"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extLst>
      <p:ext uri="{BB962C8B-B14F-4D97-AF65-F5344CB8AC3E}">
        <p14:creationId xmlns:p14="http://schemas.microsoft.com/office/powerpoint/2010/main" val="325767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88476" y="4409759"/>
            <a:ext cx="7815046" cy="528002"/>
          </a:xfrm>
          <a:prstGeom prst="rect">
            <a:avLst/>
          </a:prstGeom>
        </p:spPr>
        <p:txBody>
          <a:bodyPr/>
          <a:lstStyle>
            <a:lvl1pPr marL="0" indent="0" algn="ctr">
              <a:buNone/>
              <a:defRPr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Title: Arial Bold, 28pt.</a:t>
            </a:r>
          </a:p>
        </p:txBody>
      </p:sp>
      <p:sp>
        <p:nvSpPr>
          <p:cNvPr id="11" name="Text Placeholder 9"/>
          <p:cNvSpPr>
            <a:spLocks noGrp="1"/>
          </p:cNvSpPr>
          <p:nvPr>
            <p:ph type="body" sz="quarter" idx="12" hasCustomPrompt="1"/>
          </p:nvPr>
        </p:nvSpPr>
        <p:spPr>
          <a:xfrm>
            <a:off x="3240881" y="4971970"/>
            <a:ext cx="5710237" cy="528002"/>
          </a:xfrm>
          <a:prstGeom prst="rect">
            <a:avLst/>
          </a:prstGeom>
        </p:spPr>
        <p:txBody>
          <a:bodyPr/>
          <a:lstStyle>
            <a:lvl1pPr marL="0" indent="0" algn="ctr">
              <a:buNone/>
              <a:defRPr sz="22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Subtitle: Arial Regular, 22pt.</a:t>
            </a:r>
          </a:p>
        </p:txBody>
      </p:sp>
      <p:sp>
        <p:nvSpPr>
          <p:cNvPr id="6" name="Rectangle 5">
            <a:extLst>
              <a:ext uri="{FF2B5EF4-FFF2-40B4-BE49-F238E27FC236}">
                <a16:creationId xmlns:a16="http://schemas.microsoft.com/office/drawing/2014/main" id="{B9DEA685-940A-C240-AA21-31D052F2965A}"/>
              </a:ext>
            </a:extLst>
          </p:cNvPr>
          <p:cNvSpPr/>
          <p:nvPr userDrawn="1"/>
        </p:nvSpPr>
        <p:spPr>
          <a:xfrm>
            <a:off x="5389880" y="4145382"/>
            <a:ext cx="1412240"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pic>
        <p:nvPicPr>
          <p:cNvPr id="3" name="Picture 2" descr="A picture containing flower, plant, orange, meal&#10;&#10;Description automatically generated">
            <a:extLst>
              <a:ext uri="{FF2B5EF4-FFF2-40B4-BE49-F238E27FC236}">
                <a16:creationId xmlns:a16="http://schemas.microsoft.com/office/drawing/2014/main" id="{13FA5DAA-3ACA-5A4C-99E8-B217DB36B6F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3604698"/>
          </a:xfrm>
          <a:prstGeom prst="rect">
            <a:avLst/>
          </a:prstGeom>
        </p:spPr>
      </p:pic>
    </p:spTree>
    <p:extLst>
      <p:ext uri="{BB962C8B-B14F-4D97-AF65-F5344CB8AC3E}">
        <p14:creationId xmlns:p14="http://schemas.microsoft.com/office/powerpoint/2010/main" val="2865727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C526F846-0F6D-6741-BCA0-F1EA97294280}"/>
              </a:ext>
            </a:extLst>
          </p:cNvPr>
          <p:cNvSpPr/>
          <p:nvPr userDrawn="1"/>
        </p:nvSpPr>
        <p:spPr>
          <a:xfrm>
            <a:off x="1571575" y="1621631"/>
            <a:ext cx="1171575" cy="1171575"/>
          </a:xfrm>
          <a:prstGeom prst="rect">
            <a:avLst/>
          </a:prstGeom>
          <a:noFill/>
          <a:ln w="31750">
            <a:solidFill>
              <a:srgbClr val="FA6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Placeholder 9">
            <a:extLst>
              <a:ext uri="{FF2B5EF4-FFF2-40B4-BE49-F238E27FC236}">
                <a16:creationId xmlns:a16="http://schemas.microsoft.com/office/drawing/2014/main" id="{04D8972D-71ED-8A4D-8DC3-B7C2812FAD73}"/>
              </a:ext>
            </a:extLst>
          </p:cNvPr>
          <p:cNvSpPr>
            <a:spLocks noGrp="1"/>
          </p:cNvSpPr>
          <p:nvPr>
            <p:ph type="body" sz="quarter" idx="12" hasCustomPrompt="1"/>
          </p:nvPr>
        </p:nvSpPr>
        <p:spPr>
          <a:xfrm>
            <a:off x="1082578" y="3169408"/>
            <a:ext cx="2149569" cy="253362"/>
          </a:xfrm>
          <a:prstGeom prst="rect">
            <a:avLst/>
          </a:prstGeom>
        </p:spPr>
        <p:txBody>
          <a:bodyPr>
            <a:normAutofit/>
          </a:bodyPr>
          <a:lstStyle>
            <a:lvl1pPr marL="0" indent="0" algn="ctr">
              <a:buNone/>
              <a:defRPr sz="16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44" name="Rectangle 43">
            <a:extLst>
              <a:ext uri="{FF2B5EF4-FFF2-40B4-BE49-F238E27FC236}">
                <a16:creationId xmlns:a16="http://schemas.microsoft.com/office/drawing/2014/main" id="{7EBEA667-DB45-E047-87E7-5DE473027993}"/>
              </a:ext>
            </a:extLst>
          </p:cNvPr>
          <p:cNvSpPr/>
          <p:nvPr userDrawn="1"/>
        </p:nvSpPr>
        <p:spPr>
          <a:xfrm>
            <a:off x="1845845" y="3555168"/>
            <a:ext cx="623035"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
        <p:nvSpPr>
          <p:cNvPr id="45" name="Text Placeholder 9">
            <a:extLst>
              <a:ext uri="{FF2B5EF4-FFF2-40B4-BE49-F238E27FC236}">
                <a16:creationId xmlns:a16="http://schemas.microsoft.com/office/drawing/2014/main" id="{721B3AB3-F086-F14E-BB46-6C35385F3B89}"/>
              </a:ext>
            </a:extLst>
          </p:cNvPr>
          <p:cNvSpPr>
            <a:spLocks noGrp="1"/>
          </p:cNvSpPr>
          <p:nvPr>
            <p:ph type="body" sz="quarter" idx="15" hasCustomPrompt="1"/>
          </p:nvPr>
        </p:nvSpPr>
        <p:spPr>
          <a:xfrm>
            <a:off x="922415" y="3738367"/>
            <a:ext cx="2469894" cy="1988419"/>
          </a:xfrm>
          <a:prstGeom prst="rect">
            <a:avLst/>
          </a:prstGeom>
        </p:spPr>
        <p:txBody>
          <a:bodyPr>
            <a:norm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4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Insert Text Here.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p:txBody>
      </p:sp>
      <p:sp>
        <p:nvSpPr>
          <p:cNvPr id="46" name="Rectangle 45">
            <a:extLst>
              <a:ext uri="{FF2B5EF4-FFF2-40B4-BE49-F238E27FC236}">
                <a16:creationId xmlns:a16="http://schemas.microsoft.com/office/drawing/2014/main" id="{CD4012C0-348E-C746-850E-71B402A39363}"/>
              </a:ext>
            </a:extLst>
          </p:cNvPr>
          <p:cNvSpPr/>
          <p:nvPr userDrawn="1"/>
        </p:nvSpPr>
        <p:spPr>
          <a:xfrm>
            <a:off x="4117179" y="1621631"/>
            <a:ext cx="1171575" cy="1171575"/>
          </a:xfrm>
          <a:prstGeom prst="rect">
            <a:avLst/>
          </a:prstGeom>
          <a:noFill/>
          <a:ln w="31750">
            <a:solidFill>
              <a:srgbClr val="FA6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 Placeholder 9">
            <a:extLst>
              <a:ext uri="{FF2B5EF4-FFF2-40B4-BE49-F238E27FC236}">
                <a16:creationId xmlns:a16="http://schemas.microsoft.com/office/drawing/2014/main" id="{2CEC562B-6F6F-DE4A-8D1D-C938D0C810B2}"/>
              </a:ext>
            </a:extLst>
          </p:cNvPr>
          <p:cNvSpPr>
            <a:spLocks noGrp="1"/>
          </p:cNvSpPr>
          <p:nvPr>
            <p:ph type="body" sz="quarter" idx="16" hasCustomPrompt="1"/>
          </p:nvPr>
        </p:nvSpPr>
        <p:spPr>
          <a:xfrm>
            <a:off x="3628182" y="3169408"/>
            <a:ext cx="2149569" cy="253362"/>
          </a:xfrm>
          <a:prstGeom prst="rect">
            <a:avLst/>
          </a:prstGeom>
        </p:spPr>
        <p:txBody>
          <a:bodyPr>
            <a:normAutofit/>
          </a:bodyPr>
          <a:lstStyle>
            <a:lvl1pPr marL="0" indent="0" algn="ctr">
              <a:buNone/>
              <a:defRPr sz="16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48" name="Rectangle 47">
            <a:extLst>
              <a:ext uri="{FF2B5EF4-FFF2-40B4-BE49-F238E27FC236}">
                <a16:creationId xmlns:a16="http://schemas.microsoft.com/office/drawing/2014/main" id="{1F507CD5-4D93-D748-885B-5017EF6015EC}"/>
              </a:ext>
            </a:extLst>
          </p:cNvPr>
          <p:cNvSpPr/>
          <p:nvPr userDrawn="1"/>
        </p:nvSpPr>
        <p:spPr>
          <a:xfrm>
            <a:off x="4391449" y="3555168"/>
            <a:ext cx="623035"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
        <p:nvSpPr>
          <p:cNvPr id="49" name="Text Placeholder 9">
            <a:extLst>
              <a:ext uri="{FF2B5EF4-FFF2-40B4-BE49-F238E27FC236}">
                <a16:creationId xmlns:a16="http://schemas.microsoft.com/office/drawing/2014/main" id="{DBED2143-AA30-B14F-8BFC-A0E8D8280DBA}"/>
              </a:ext>
            </a:extLst>
          </p:cNvPr>
          <p:cNvSpPr>
            <a:spLocks noGrp="1"/>
          </p:cNvSpPr>
          <p:nvPr>
            <p:ph type="body" sz="quarter" idx="17" hasCustomPrompt="1"/>
          </p:nvPr>
        </p:nvSpPr>
        <p:spPr>
          <a:xfrm>
            <a:off x="3468019" y="3738367"/>
            <a:ext cx="2469894" cy="1988419"/>
          </a:xfrm>
          <a:prstGeom prst="rect">
            <a:avLst/>
          </a:prstGeom>
        </p:spPr>
        <p:txBody>
          <a:bodyPr>
            <a:norm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4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Insert Text Here.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p:txBody>
      </p:sp>
      <p:sp>
        <p:nvSpPr>
          <p:cNvPr id="58" name="Rectangle 57">
            <a:extLst>
              <a:ext uri="{FF2B5EF4-FFF2-40B4-BE49-F238E27FC236}">
                <a16:creationId xmlns:a16="http://schemas.microsoft.com/office/drawing/2014/main" id="{49580BFF-EBF9-5841-B1B6-47B1EF215841}"/>
              </a:ext>
            </a:extLst>
          </p:cNvPr>
          <p:cNvSpPr/>
          <p:nvPr userDrawn="1"/>
        </p:nvSpPr>
        <p:spPr>
          <a:xfrm>
            <a:off x="6687659" y="1631791"/>
            <a:ext cx="1171575" cy="1171575"/>
          </a:xfrm>
          <a:prstGeom prst="rect">
            <a:avLst/>
          </a:prstGeom>
          <a:noFill/>
          <a:ln w="31750">
            <a:solidFill>
              <a:srgbClr val="FA6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 Placeholder 9">
            <a:extLst>
              <a:ext uri="{FF2B5EF4-FFF2-40B4-BE49-F238E27FC236}">
                <a16:creationId xmlns:a16="http://schemas.microsoft.com/office/drawing/2014/main" id="{B795304E-7CB5-9D41-B771-575EC5140FC0}"/>
              </a:ext>
            </a:extLst>
          </p:cNvPr>
          <p:cNvSpPr>
            <a:spLocks noGrp="1"/>
          </p:cNvSpPr>
          <p:nvPr>
            <p:ph type="body" sz="quarter" idx="18" hasCustomPrompt="1"/>
          </p:nvPr>
        </p:nvSpPr>
        <p:spPr>
          <a:xfrm>
            <a:off x="6198662" y="3179568"/>
            <a:ext cx="2149569" cy="253362"/>
          </a:xfrm>
          <a:prstGeom prst="rect">
            <a:avLst/>
          </a:prstGeom>
        </p:spPr>
        <p:txBody>
          <a:bodyPr>
            <a:normAutofit/>
          </a:bodyPr>
          <a:lstStyle>
            <a:lvl1pPr marL="0" indent="0" algn="ctr">
              <a:buNone/>
              <a:defRPr sz="16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60" name="Rectangle 59">
            <a:extLst>
              <a:ext uri="{FF2B5EF4-FFF2-40B4-BE49-F238E27FC236}">
                <a16:creationId xmlns:a16="http://schemas.microsoft.com/office/drawing/2014/main" id="{E0864719-1D0B-3A43-AC0E-DDBFC93EA003}"/>
              </a:ext>
            </a:extLst>
          </p:cNvPr>
          <p:cNvSpPr/>
          <p:nvPr userDrawn="1"/>
        </p:nvSpPr>
        <p:spPr>
          <a:xfrm>
            <a:off x="6961929" y="3565328"/>
            <a:ext cx="623035"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
        <p:nvSpPr>
          <p:cNvPr id="61" name="Text Placeholder 9">
            <a:extLst>
              <a:ext uri="{FF2B5EF4-FFF2-40B4-BE49-F238E27FC236}">
                <a16:creationId xmlns:a16="http://schemas.microsoft.com/office/drawing/2014/main" id="{0787B806-7FA6-D049-A7C8-772585D5149D}"/>
              </a:ext>
            </a:extLst>
          </p:cNvPr>
          <p:cNvSpPr>
            <a:spLocks noGrp="1"/>
          </p:cNvSpPr>
          <p:nvPr>
            <p:ph type="body" sz="quarter" idx="19" hasCustomPrompt="1"/>
          </p:nvPr>
        </p:nvSpPr>
        <p:spPr>
          <a:xfrm>
            <a:off x="6038499" y="3748527"/>
            <a:ext cx="2469894" cy="1988419"/>
          </a:xfrm>
          <a:prstGeom prst="rect">
            <a:avLst/>
          </a:prstGeom>
        </p:spPr>
        <p:txBody>
          <a:bodyPr>
            <a:norm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4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Insert Text Here.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p:txBody>
      </p:sp>
      <p:sp>
        <p:nvSpPr>
          <p:cNvPr id="62" name="Rectangle 61">
            <a:extLst>
              <a:ext uri="{FF2B5EF4-FFF2-40B4-BE49-F238E27FC236}">
                <a16:creationId xmlns:a16="http://schemas.microsoft.com/office/drawing/2014/main" id="{13882710-3123-E64A-9861-A4030E368FDA}"/>
              </a:ext>
            </a:extLst>
          </p:cNvPr>
          <p:cNvSpPr/>
          <p:nvPr userDrawn="1"/>
        </p:nvSpPr>
        <p:spPr>
          <a:xfrm>
            <a:off x="9258139" y="1631791"/>
            <a:ext cx="1171575" cy="1171575"/>
          </a:xfrm>
          <a:prstGeom prst="rect">
            <a:avLst/>
          </a:prstGeom>
          <a:noFill/>
          <a:ln w="31750">
            <a:solidFill>
              <a:srgbClr val="FA6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 Placeholder 9">
            <a:extLst>
              <a:ext uri="{FF2B5EF4-FFF2-40B4-BE49-F238E27FC236}">
                <a16:creationId xmlns:a16="http://schemas.microsoft.com/office/drawing/2014/main" id="{0D3E9B46-9500-674C-85DC-EABD6FBF5AFE}"/>
              </a:ext>
            </a:extLst>
          </p:cNvPr>
          <p:cNvSpPr>
            <a:spLocks noGrp="1"/>
          </p:cNvSpPr>
          <p:nvPr>
            <p:ph type="body" sz="quarter" idx="20" hasCustomPrompt="1"/>
          </p:nvPr>
        </p:nvSpPr>
        <p:spPr>
          <a:xfrm>
            <a:off x="8769142" y="3179568"/>
            <a:ext cx="2149569" cy="253362"/>
          </a:xfrm>
          <a:prstGeom prst="rect">
            <a:avLst/>
          </a:prstGeom>
        </p:spPr>
        <p:txBody>
          <a:bodyPr>
            <a:normAutofit/>
          </a:bodyPr>
          <a:lstStyle>
            <a:lvl1pPr marL="0" indent="0" algn="ctr">
              <a:buNone/>
              <a:defRPr sz="16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64" name="Rectangle 63">
            <a:extLst>
              <a:ext uri="{FF2B5EF4-FFF2-40B4-BE49-F238E27FC236}">
                <a16:creationId xmlns:a16="http://schemas.microsoft.com/office/drawing/2014/main" id="{EB061F53-DB0F-F445-91BF-52F0E308442B}"/>
              </a:ext>
            </a:extLst>
          </p:cNvPr>
          <p:cNvSpPr/>
          <p:nvPr userDrawn="1"/>
        </p:nvSpPr>
        <p:spPr>
          <a:xfrm>
            <a:off x="9532409" y="3565328"/>
            <a:ext cx="623035"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
        <p:nvSpPr>
          <p:cNvPr id="65" name="Text Placeholder 9">
            <a:extLst>
              <a:ext uri="{FF2B5EF4-FFF2-40B4-BE49-F238E27FC236}">
                <a16:creationId xmlns:a16="http://schemas.microsoft.com/office/drawing/2014/main" id="{5D5D4A38-01A9-F846-BF47-23EAC0921D66}"/>
              </a:ext>
            </a:extLst>
          </p:cNvPr>
          <p:cNvSpPr>
            <a:spLocks noGrp="1"/>
          </p:cNvSpPr>
          <p:nvPr>
            <p:ph type="body" sz="quarter" idx="21" hasCustomPrompt="1"/>
          </p:nvPr>
        </p:nvSpPr>
        <p:spPr>
          <a:xfrm>
            <a:off x="8608979" y="3748527"/>
            <a:ext cx="2469894" cy="1988419"/>
          </a:xfrm>
          <a:prstGeom prst="rect">
            <a:avLst/>
          </a:prstGeom>
        </p:spPr>
        <p:txBody>
          <a:bodyPr>
            <a:norm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4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Insert Text Here.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p:txBody>
      </p:sp>
      <p:sp>
        <p:nvSpPr>
          <p:cNvPr id="20" name="Text Placeholder 9">
            <a:extLst>
              <a:ext uri="{FF2B5EF4-FFF2-40B4-BE49-F238E27FC236}">
                <a16:creationId xmlns:a16="http://schemas.microsoft.com/office/drawing/2014/main" id="{11B135B1-2CA9-C28C-8108-86BA178F6765}"/>
              </a:ext>
            </a:extLst>
          </p:cNvPr>
          <p:cNvSpPr>
            <a:spLocks noGrp="1"/>
          </p:cNvSpPr>
          <p:nvPr>
            <p:ph type="body" sz="quarter" idx="11" hasCustomPrompt="1"/>
          </p:nvPr>
        </p:nvSpPr>
        <p:spPr>
          <a:xfrm>
            <a:off x="370111" y="271035"/>
            <a:ext cx="11395169" cy="436561"/>
          </a:xfrm>
          <a:prstGeom prst="rect">
            <a:avLst/>
          </a:prstGeom>
        </p:spPr>
        <p:txBody>
          <a:bodyPr/>
          <a:lstStyle>
            <a:lvl1pPr marL="0" indent="0" algn="l">
              <a:buNone/>
              <a:defRPr sz="24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Slide Title</a:t>
            </a:r>
          </a:p>
          <a:p>
            <a:pPr lvl="0"/>
            <a:endParaRPr lang="en-US"/>
          </a:p>
        </p:txBody>
      </p:sp>
      <p:sp>
        <p:nvSpPr>
          <p:cNvPr id="21" name="Rectangle 20">
            <a:extLst>
              <a:ext uri="{FF2B5EF4-FFF2-40B4-BE49-F238E27FC236}">
                <a16:creationId xmlns:a16="http://schemas.microsoft.com/office/drawing/2014/main" id="{345FFEF7-0B59-099E-4F7A-DEC618D843D4}"/>
              </a:ext>
            </a:extLst>
          </p:cNvPr>
          <p:cNvSpPr/>
          <p:nvPr userDrawn="1"/>
        </p:nvSpPr>
        <p:spPr>
          <a:xfrm>
            <a:off x="405966" y="789941"/>
            <a:ext cx="1412240"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extLst>
      <p:ext uri="{BB962C8B-B14F-4D97-AF65-F5344CB8AC3E}">
        <p14:creationId xmlns:p14="http://schemas.microsoft.com/office/powerpoint/2010/main" val="2432187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C526F846-0F6D-6741-BCA0-F1EA97294280}"/>
              </a:ext>
            </a:extLst>
          </p:cNvPr>
          <p:cNvSpPr/>
          <p:nvPr userDrawn="1"/>
        </p:nvSpPr>
        <p:spPr>
          <a:xfrm>
            <a:off x="1571575" y="1621631"/>
            <a:ext cx="1171575" cy="1171575"/>
          </a:xfrm>
          <a:prstGeom prst="rect">
            <a:avLst/>
          </a:prstGeom>
          <a:noFill/>
          <a:ln w="31750">
            <a:solidFill>
              <a:srgbClr val="FA6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Placeholder 9">
            <a:extLst>
              <a:ext uri="{FF2B5EF4-FFF2-40B4-BE49-F238E27FC236}">
                <a16:creationId xmlns:a16="http://schemas.microsoft.com/office/drawing/2014/main" id="{04D8972D-71ED-8A4D-8DC3-B7C2812FAD73}"/>
              </a:ext>
            </a:extLst>
          </p:cNvPr>
          <p:cNvSpPr>
            <a:spLocks noGrp="1"/>
          </p:cNvSpPr>
          <p:nvPr>
            <p:ph type="body" sz="quarter" idx="12" hasCustomPrompt="1"/>
          </p:nvPr>
        </p:nvSpPr>
        <p:spPr>
          <a:xfrm>
            <a:off x="1082578" y="3169408"/>
            <a:ext cx="2149569" cy="253362"/>
          </a:xfrm>
          <a:prstGeom prst="rect">
            <a:avLst/>
          </a:prstGeom>
        </p:spPr>
        <p:txBody>
          <a:bodyPr>
            <a:normAutofit/>
          </a:bodyPr>
          <a:lstStyle>
            <a:lvl1pPr marL="0" indent="0" algn="ctr">
              <a:buNone/>
              <a:defRPr sz="16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44" name="Rectangle 43">
            <a:extLst>
              <a:ext uri="{FF2B5EF4-FFF2-40B4-BE49-F238E27FC236}">
                <a16:creationId xmlns:a16="http://schemas.microsoft.com/office/drawing/2014/main" id="{7EBEA667-DB45-E047-87E7-5DE473027993}"/>
              </a:ext>
            </a:extLst>
          </p:cNvPr>
          <p:cNvSpPr/>
          <p:nvPr userDrawn="1"/>
        </p:nvSpPr>
        <p:spPr>
          <a:xfrm>
            <a:off x="1845845" y="3555168"/>
            <a:ext cx="623035"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
        <p:nvSpPr>
          <p:cNvPr id="45" name="Text Placeholder 9">
            <a:extLst>
              <a:ext uri="{FF2B5EF4-FFF2-40B4-BE49-F238E27FC236}">
                <a16:creationId xmlns:a16="http://schemas.microsoft.com/office/drawing/2014/main" id="{721B3AB3-F086-F14E-BB46-6C35385F3B89}"/>
              </a:ext>
            </a:extLst>
          </p:cNvPr>
          <p:cNvSpPr>
            <a:spLocks noGrp="1"/>
          </p:cNvSpPr>
          <p:nvPr>
            <p:ph type="body" sz="quarter" idx="15" hasCustomPrompt="1"/>
          </p:nvPr>
        </p:nvSpPr>
        <p:spPr>
          <a:xfrm>
            <a:off x="922415" y="3738367"/>
            <a:ext cx="2469894" cy="1988419"/>
          </a:xfrm>
          <a:prstGeom prst="rect">
            <a:avLst/>
          </a:prstGeom>
        </p:spPr>
        <p:txBody>
          <a:bodyPr>
            <a:norm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4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Insert Text Here.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p:txBody>
      </p:sp>
      <p:sp>
        <p:nvSpPr>
          <p:cNvPr id="46" name="Rectangle 45">
            <a:extLst>
              <a:ext uri="{FF2B5EF4-FFF2-40B4-BE49-F238E27FC236}">
                <a16:creationId xmlns:a16="http://schemas.microsoft.com/office/drawing/2014/main" id="{CD4012C0-348E-C746-850E-71B402A39363}"/>
              </a:ext>
            </a:extLst>
          </p:cNvPr>
          <p:cNvSpPr/>
          <p:nvPr userDrawn="1"/>
        </p:nvSpPr>
        <p:spPr>
          <a:xfrm>
            <a:off x="4117179" y="1621631"/>
            <a:ext cx="1171575" cy="1171575"/>
          </a:xfrm>
          <a:prstGeom prst="rect">
            <a:avLst/>
          </a:prstGeom>
          <a:noFill/>
          <a:ln w="31750">
            <a:solidFill>
              <a:srgbClr val="FA6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 Placeholder 9">
            <a:extLst>
              <a:ext uri="{FF2B5EF4-FFF2-40B4-BE49-F238E27FC236}">
                <a16:creationId xmlns:a16="http://schemas.microsoft.com/office/drawing/2014/main" id="{2CEC562B-6F6F-DE4A-8D1D-C938D0C810B2}"/>
              </a:ext>
            </a:extLst>
          </p:cNvPr>
          <p:cNvSpPr>
            <a:spLocks noGrp="1"/>
          </p:cNvSpPr>
          <p:nvPr>
            <p:ph type="body" sz="quarter" idx="16" hasCustomPrompt="1"/>
          </p:nvPr>
        </p:nvSpPr>
        <p:spPr>
          <a:xfrm>
            <a:off x="3628182" y="3169408"/>
            <a:ext cx="2149569" cy="253362"/>
          </a:xfrm>
          <a:prstGeom prst="rect">
            <a:avLst/>
          </a:prstGeom>
        </p:spPr>
        <p:txBody>
          <a:bodyPr>
            <a:normAutofit/>
          </a:bodyPr>
          <a:lstStyle>
            <a:lvl1pPr marL="0" indent="0" algn="ctr">
              <a:buNone/>
              <a:defRPr sz="16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48" name="Rectangle 47">
            <a:extLst>
              <a:ext uri="{FF2B5EF4-FFF2-40B4-BE49-F238E27FC236}">
                <a16:creationId xmlns:a16="http://schemas.microsoft.com/office/drawing/2014/main" id="{1F507CD5-4D93-D748-885B-5017EF6015EC}"/>
              </a:ext>
            </a:extLst>
          </p:cNvPr>
          <p:cNvSpPr/>
          <p:nvPr userDrawn="1"/>
        </p:nvSpPr>
        <p:spPr>
          <a:xfrm>
            <a:off x="4391449" y="3555168"/>
            <a:ext cx="623035"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
        <p:nvSpPr>
          <p:cNvPr id="49" name="Text Placeholder 9">
            <a:extLst>
              <a:ext uri="{FF2B5EF4-FFF2-40B4-BE49-F238E27FC236}">
                <a16:creationId xmlns:a16="http://schemas.microsoft.com/office/drawing/2014/main" id="{DBED2143-AA30-B14F-8BFC-A0E8D8280DBA}"/>
              </a:ext>
            </a:extLst>
          </p:cNvPr>
          <p:cNvSpPr>
            <a:spLocks noGrp="1"/>
          </p:cNvSpPr>
          <p:nvPr>
            <p:ph type="body" sz="quarter" idx="17" hasCustomPrompt="1"/>
          </p:nvPr>
        </p:nvSpPr>
        <p:spPr>
          <a:xfrm>
            <a:off x="3468019" y="3738367"/>
            <a:ext cx="2469894" cy="1988419"/>
          </a:xfrm>
          <a:prstGeom prst="rect">
            <a:avLst/>
          </a:prstGeom>
        </p:spPr>
        <p:txBody>
          <a:bodyPr>
            <a:norm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4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Insert Text Here.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p:txBody>
      </p:sp>
      <p:sp>
        <p:nvSpPr>
          <p:cNvPr id="58" name="Rectangle 57">
            <a:extLst>
              <a:ext uri="{FF2B5EF4-FFF2-40B4-BE49-F238E27FC236}">
                <a16:creationId xmlns:a16="http://schemas.microsoft.com/office/drawing/2014/main" id="{49580BFF-EBF9-5841-B1B6-47B1EF215841}"/>
              </a:ext>
            </a:extLst>
          </p:cNvPr>
          <p:cNvSpPr/>
          <p:nvPr userDrawn="1"/>
        </p:nvSpPr>
        <p:spPr>
          <a:xfrm>
            <a:off x="6687659" y="1631791"/>
            <a:ext cx="1171575" cy="1171575"/>
          </a:xfrm>
          <a:prstGeom prst="rect">
            <a:avLst/>
          </a:prstGeom>
          <a:noFill/>
          <a:ln w="31750">
            <a:solidFill>
              <a:srgbClr val="FA6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 Placeholder 9">
            <a:extLst>
              <a:ext uri="{FF2B5EF4-FFF2-40B4-BE49-F238E27FC236}">
                <a16:creationId xmlns:a16="http://schemas.microsoft.com/office/drawing/2014/main" id="{B795304E-7CB5-9D41-B771-575EC5140FC0}"/>
              </a:ext>
            </a:extLst>
          </p:cNvPr>
          <p:cNvSpPr>
            <a:spLocks noGrp="1"/>
          </p:cNvSpPr>
          <p:nvPr>
            <p:ph type="body" sz="quarter" idx="18" hasCustomPrompt="1"/>
          </p:nvPr>
        </p:nvSpPr>
        <p:spPr>
          <a:xfrm>
            <a:off x="6198662" y="3179568"/>
            <a:ext cx="2149569" cy="253362"/>
          </a:xfrm>
          <a:prstGeom prst="rect">
            <a:avLst/>
          </a:prstGeom>
        </p:spPr>
        <p:txBody>
          <a:bodyPr>
            <a:normAutofit/>
          </a:bodyPr>
          <a:lstStyle>
            <a:lvl1pPr marL="0" indent="0" algn="ctr">
              <a:buNone/>
              <a:defRPr sz="16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60" name="Rectangle 59">
            <a:extLst>
              <a:ext uri="{FF2B5EF4-FFF2-40B4-BE49-F238E27FC236}">
                <a16:creationId xmlns:a16="http://schemas.microsoft.com/office/drawing/2014/main" id="{E0864719-1D0B-3A43-AC0E-DDBFC93EA003}"/>
              </a:ext>
            </a:extLst>
          </p:cNvPr>
          <p:cNvSpPr/>
          <p:nvPr userDrawn="1"/>
        </p:nvSpPr>
        <p:spPr>
          <a:xfrm>
            <a:off x="6961929" y="3565328"/>
            <a:ext cx="623035"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
        <p:nvSpPr>
          <p:cNvPr id="61" name="Text Placeholder 9">
            <a:extLst>
              <a:ext uri="{FF2B5EF4-FFF2-40B4-BE49-F238E27FC236}">
                <a16:creationId xmlns:a16="http://schemas.microsoft.com/office/drawing/2014/main" id="{0787B806-7FA6-D049-A7C8-772585D5149D}"/>
              </a:ext>
            </a:extLst>
          </p:cNvPr>
          <p:cNvSpPr>
            <a:spLocks noGrp="1"/>
          </p:cNvSpPr>
          <p:nvPr>
            <p:ph type="body" sz="quarter" idx="19" hasCustomPrompt="1"/>
          </p:nvPr>
        </p:nvSpPr>
        <p:spPr>
          <a:xfrm>
            <a:off x="6038499" y="3748527"/>
            <a:ext cx="2469894" cy="1988419"/>
          </a:xfrm>
          <a:prstGeom prst="rect">
            <a:avLst/>
          </a:prstGeom>
        </p:spPr>
        <p:txBody>
          <a:bodyPr>
            <a:norm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4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Insert Text Here.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p:txBody>
      </p:sp>
      <p:sp>
        <p:nvSpPr>
          <p:cNvPr id="62" name="Rectangle 61">
            <a:extLst>
              <a:ext uri="{FF2B5EF4-FFF2-40B4-BE49-F238E27FC236}">
                <a16:creationId xmlns:a16="http://schemas.microsoft.com/office/drawing/2014/main" id="{13882710-3123-E64A-9861-A4030E368FDA}"/>
              </a:ext>
            </a:extLst>
          </p:cNvPr>
          <p:cNvSpPr/>
          <p:nvPr userDrawn="1"/>
        </p:nvSpPr>
        <p:spPr>
          <a:xfrm>
            <a:off x="9258139" y="1631791"/>
            <a:ext cx="1171575" cy="1171575"/>
          </a:xfrm>
          <a:prstGeom prst="rect">
            <a:avLst/>
          </a:prstGeom>
          <a:noFill/>
          <a:ln w="31750">
            <a:solidFill>
              <a:srgbClr val="FA6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 Placeholder 9">
            <a:extLst>
              <a:ext uri="{FF2B5EF4-FFF2-40B4-BE49-F238E27FC236}">
                <a16:creationId xmlns:a16="http://schemas.microsoft.com/office/drawing/2014/main" id="{0D3E9B46-9500-674C-85DC-EABD6FBF5AFE}"/>
              </a:ext>
            </a:extLst>
          </p:cNvPr>
          <p:cNvSpPr>
            <a:spLocks noGrp="1"/>
          </p:cNvSpPr>
          <p:nvPr>
            <p:ph type="body" sz="quarter" idx="20" hasCustomPrompt="1"/>
          </p:nvPr>
        </p:nvSpPr>
        <p:spPr>
          <a:xfrm>
            <a:off x="8769142" y="3179568"/>
            <a:ext cx="2149569" cy="253362"/>
          </a:xfrm>
          <a:prstGeom prst="rect">
            <a:avLst/>
          </a:prstGeom>
        </p:spPr>
        <p:txBody>
          <a:bodyPr>
            <a:normAutofit/>
          </a:bodyPr>
          <a:lstStyle>
            <a:lvl1pPr marL="0" indent="0" algn="ctr">
              <a:buNone/>
              <a:defRPr sz="16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64" name="Rectangle 63">
            <a:extLst>
              <a:ext uri="{FF2B5EF4-FFF2-40B4-BE49-F238E27FC236}">
                <a16:creationId xmlns:a16="http://schemas.microsoft.com/office/drawing/2014/main" id="{EB061F53-DB0F-F445-91BF-52F0E308442B}"/>
              </a:ext>
            </a:extLst>
          </p:cNvPr>
          <p:cNvSpPr/>
          <p:nvPr userDrawn="1"/>
        </p:nvSpPr>
        <p:spPr>
          <a:xfrm>
            <a:off x="9532409" y="3565328"/>
            <a:ext cx="623035"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
        <p:nvSpPr>
          <p:cNvPr id="65" name="Text Placeholder 9">
            <a:extLst>
              <a:ext uri="{FF2B5EF4-FFF2-40B4-BE49-F238E27FC236}">
                <a16:creationId xmlns:a16="http://schemas.microsoft.com/office/drawing/2014/main" id="{5D5D4A38-01A9-F846-BF47-23EAC0921D66}"/>
              </a:ext>
            </a:extLst>
          </p:cNvPr>
          <p:cNvSpPr>
            <a:spLocks noGrp="1"/>
          </p:cNvSpPr>
          <p:nvPr>
            <p:ph type="body" sz="quarter" idx="21" hasCustomPrompt="1"/>
          </p:nvPr>
        </p:nvSpPr>
        <p:spPr>
          <a:xfrm>
            <a:off x="8608979" y="3748527"/>
            <a:ext cx="2469894" cy="1988419"/>
          </a:xfrm>
          <a:prstGeom prst="rect">
            <a:avLst/>
          </a:prstGeom>
        </p:spPr>
        <p:txBody>
          <a:bodyPr>
            <a:norm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4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Insert Text Here.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p:txBody>
      </p:sp>
      <p:sp>
        <p:nvSpPr>
          <p:cNvPr id="32" name="Text Placeholder 9">
            <a:extLst>
              <a:ext uri="{FF2B5EF4-FFF2-40B4-BE49-F238E27FC236}">
                <a16:creationId xmlns:a16="http://schemas.microsoft.com/office/drawing/2014/main" id="{D418E354-8825-5544-B73C-4580287C170D}"/>
              </a:ext>
            </a:extLst>
          </p:cNvPr>
          <p:cNvSpPr>
            <a:spLocks noGrp="1"/>
          </p:cNvSpPr>
          <p:nvPr>
            <p:ph type="body" sz="quarter" idx="22" hasCustomPrompt="1"/>
          </p:nvPr>
        </p:nvSpPr>
        <p:spPr>
          <a:xfrm>
            <a:off x="412622" y="6256897"/>
            <a:ext cx="10832489" cy="200456"/>
          </a:xfrm>
          <a:prstGeom prst="rect">
            <a:avLst/>
          </a:prstGeom>
        </p:spPr>
        <p:txBody>
          <a:bodyPr>
            <a:noAutofit/>
          </a:bodyPr>
          <a:lstStyle>
            <a:lvl1pPr marL="0" indent="0" algn="l">
              <a:buNone/>
              <a:defRPr sz="12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r>
              <a:rPr lang="en-US"/>
              <a:t>Footer: Arial Regular 12 pt., Left justification; Single line of text</a:t>
            </a:r>
          </a:p>
        </p:txBody>
      </p:sp>
      <p:sp>
        <p:nvSpPr>
          <p:cNvPr id="22" name="Text Placeholder 9">
            <a:extLst>
              <a:ext uri="{FF2B5EF4-FFF2-40B4-BE49-F238E27FC236}">
                <a16:creationId xmlns:a16="http://schemas.microsoft.com/office/drawing/2014/main" id="{D5F4F2DF-52BC-6DC1-A9EE-FB37C9DE6303}"/>
              </a:ext>
            </a:extLst>
          </p:cNvPr>
          <p:cNvSpPr>
            <a:spLocks noGrp="1"/>
          </p:cNvSpPr>
          <p:nvPr>
            <p:ph type="body" sz="quarter" idx="11" hasCustomPrompt="1"/>
          </p:nvPr>
        </p:nvSpPr>
        <p:spPr>
          <a:xfrm>
            <a:off x="370111" y="271035"/>
            <a:ext cx="11395169" cy="436561"/>
          </a:xfrm>
          <a:prstGeom prst="rect">
            <a:avLst/>
          </a:prstGeom>
        </p:spPr>
        <p:txBody>
          <a:bodyPr/>
          <a:lstStyle>
            <a:lvl1pPr marL="0" indent="0" algn="l">
              <a:buNone/>
              <a:defRPr sz="24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Slide Title</a:t>
            </a:r>
          </a:p>
          <a:p>
            <a:pPr lvl="0"/>
            <a:endParaRPr lang="en-US"/>
          </a:p>
        </p:txBody>
      </p:sp>
      <p:sp>
        <p:nvSpPr>
          <p:cNvPr id="23" name="Rectangle 22">
            <a:extLst>
              <a:ext uri="{FF2B5EF4-FFF2-40B4-BE49-F238E27FC236}">
                <a16:creationId xmlns:a16="http://schemas.microsoft.com/office/drawing/2014/main" id="{913E8276-BD88-9456-D927-17ECC0C7D6D9}"/>
              </a:ext>
            </a:extLst>
          </p:cNvPr>
          <p:cNvSpPr/>
          <p:nvPr userDrawn="1"/>
        </p:nvSpPr>
        <p:spPr>
          <a:xfrm>
            <a:off x="405966" y="789941"/>
            <a:ext cx="1412240"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extLst>
      <p:ext uri="{BB962C8B-B14F-4D97-AF65-F5344CB8AC3E}">
        <p14:creationId xmlns:p14="http://schemas.microsoft.com/office/powerpoint/2010/main" val="30665651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8FF41940-276E-1043-92D3-DDAF1210F5E8}"/>
              </a:ext>
            </a:extLst>
          </p:cNvPr>
          <p:cNvSpPr>
            <a:spLocks noGrp="1"/>
          </p:cNvSpPr>
          <p:nvPr>
            <p:ph type="body" sz="quarter" idx="11" hasCustomPrompt="1"/>
          </p:nvPr>
        </p:nvSpPr>
        <p:spPr>
          <a:xfrm>
            <a:off x="370111" y="1161804"/>
            <a:ext cx="11395169" cy="436561"/>
          </a:xfrm>
          <a:prstGeom prst="rect">
            <a:avLst/>
          </a:prstGeom>
        </p:spPr>
        <p:txBody>
          <a:bodyPr/>
          <a:lstStyle>
            <a:lvl1pPr marL="0" indent="0" algn="ctr">
              <a:buNone/>
              <a:defRPr sz="2400"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Slide Title (Bar Chart)</a:t>
            </a:r>
          </a:p>
          <a:p>
            <a:pPr lvl="0"/>
            <a:endParaRPr lang="en-US"/>
          </a:p>
        </p:txBody>
      </p:sp>
      <p:sp>
        <p:nvSpPr>
          <p:cNvPr id="12" name="Rectangle 11">
            <a:extLst>
              <a:ext uri="{FF2B5EF4-FFF2-40B4-BE49-F238E27FC236}">
                <a16:creationId xmlns:a16="http://schemas.microsoft.com/office/drawing/2014/main" id="{5679BF9F-CCA8-0C4F-8DD9-EB16D6492704}"/>
              </a:ext>
            </a:extLst>
          </p:cNvPr>
          <p:cNvSpPr/>
          <p:nvPr userDrawn="1"/>
        </p:nvSpPr>
        <p:spPr>
          <a:xfrm>
            <a:off x="5361575" y="1664406"/>
            <a:ext cx="1412240"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extLst>
      <p:ext uri="{BB962C8B-B14F-4D97-AF65-F5344CB8AC3E}">
        <p14:creationId xmlns:p14="http://schemas.microsoft.com/office/powerpoint/2010/main" val="9720751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8FF41940-276E-1043-92D3-DDAF1210F5E8}"/>
              </a:ext>
            </a:extLst>
          </p:cNvPr>
          <p:cNvSpPr>
            <a:spLocks noGrp="1"/>
          </p:cNvSpPr>
          <p:nvPr>
            <p:ph type="body" sz="quarter" idx="11" hasCustomPrompt="1"/>
          </p:nvPr>
        </p:nvSpPr>
        <p:spPr>
          <a:xfrm>
            <a:off x="370111" y="1161804"/>
            <a:ext cx="11395169" cy="436561"/>
          </a:xfrm>
          <a:prstGeom prst="rect">
            <a:avLst/>
          </a:prstGeom>
        </p:spPr>
        <p:txBody>
          <a:bodyPr/>
          <a:lstStyle>
            <a:lvl1pPr marL="0" indent="0" algn="ctr">
              <a:buNone/>
              <a:defRPr sz="2400" b="1">
                <a:solidFill>
                  <a:schemeClr val="bg2">
                    <a:lumMod val="25000"/>
                  </a:schemeClr>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Slide Title (Bar Chart)</a:t>
            </a:r>
          </a:p>
          <a:p>
            <a:pPr lvl="0"/>
            <a:endParaRPr lang="en-US"/>
          </a:p>
        </p:txBody>
      </p:sp>
      <p:sp>
        <p:nvSpPr>
          <p:cNvPr id="12" name="Rectangle 11">
            <a:extLst>
              <a:ext uri="{FF2B5EF4-FFF2-40B4-BE49-F238E27FC236}">
                <a16:creationId xmlns:a16="http://schemas.microsoft.com/office/drawing/2014/main" id="{5679BF9F-CCA8-0C4F-8DD9-EB16D6492704}"/>
              </a:ext>
            </a:extLst>
          </p:cNvPr>
          <p:cNvSpPr/>
          <p:nvPr userDrawn="1"/>
        </p:nvSpPr>
        <p:spPr>
          <a:xfrm>
            <a:off x="5361575" y="1664406"/>
            <a:ext cx="1412240"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graphicFrame>
        <p:nvGraphicFramePr>
          <p:cNvPr id="2" name="Chart 1">
            <a:extLst>
              <a:ext uri="{FF2B5EF4-FFF2-40B4-BE49-F238E27FC236}">
                <a16:creationId xmlns:a16="http://schemas.microsoft.com/office/drawing/2014/main" id="{D96A06EA-12B0-2143-8F97-5F1AAA816397}"/>
              </a:ext>
            </a:extLst>
          </p:cNvPr>
          <p:cNvGraphicFramePr/>
          <p:nvPr userDrawn="1"/>
        </p:nvGraphicFramePr>
        <p:xfrm>
          <a:off x="3035749" y="2050059"/>
          <a:ext cx="6063892" cy="40425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347789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6FDF82B5-110B-E442-B129-3588115C71B0}"/>
              </a:ext>
            </a:extLst>
          </p:cNvPr>
          <p:cNvSpPr>
            <a:spLocks noGrp="1"/>
          </p:cNvSpPr>
          <p:nvPr>
            <p:ph type="body" sz="quarter" idx="11" hasCustomPrompt="1"/>
          </p:nvPr>
        </p:nvSpPr>
        <p:spPr>
          <a:xfrm>
            <a:off x="398414" y="613926"/>
            <a:ext cx="11395169" cy="436561"/>
          </a:xfrm>
          <a:prstGeom prst="rect">
            <a:avLst/>
          </a:prstGeom>
        </p:spPr>
        <p:txBody>
          <a:bodyPr/>
          <a:lstStyle>
            <a:lvl1pPr marL="0" indent="0" algn="ctr">
              <a:buNone/>
              <a:defRPr sz="2400" b="1">
                <a:solidFill>
                  <a:schemeClr val="bg2">
                    <a:lumMod val="25000"/>
                  </a:schemeClr>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Chevron Table</a:t>
            </a:r>
          </a:p>
          <a:p>
            <a:pPr lvl="0"/>
            <a:endParaRPr lang="en-US"/>
          </a:p>
        </p:txBody>
      </p:sp>
      <p:sp>
        <p:nvSpPr>
          <p:cNvPr id="10" name="Rectangle 9">
            <a:extLst>
              <a:ext uri="{FF2B5EF4-FFF2-40B4-BE49-F238E27FC236}">
                <a16:creationId xmlns:a16="http://schemas.microsoft.com/office/drawing/2014/main" id="{8363AC45-A911-9E4F-B445-0E027D892FEB}"/>
              </a:ext>
            </a:extLst>
          </p:cNvPr>
          <p:cNvSpPr/>
          <p:nvPr userDrawn="1"/>
        </p:nvSpPr>
        <p:spPr>
          <a:xfrm>
            <a:off x="5389878" y="1116528"/>
            <a:ext cx="1412240"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extLst>
      <p:ext uri="{BB962C8B-B14F-4D97-AF65-F5344CB8AC3E}">
        <p14:creationId xmlns:p14="http://schemas.microsoft.com/office/powerpoint/2010/main" val="30518239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D4E2751B-72B5-2A43-87A2-7FCC92943D2A}"/>
              </a:ext>
            </a:extLst>
          </p:cNvPr>
          <p:cNvSpPr>
            <a:spLocks noGrp="1"/>
          </p:cNvSpPr>
          <p:nvPr>
            <p:ph type="body" sz="quarter" idx="11" hasCustomPrompt="1"/>
          </p:nvPr>
        </p:nvSpPr>
        <p:spPr>
          <a:xfrm>
            <a:off x="398414" y="613926"/>
            <a:ext cx="11395169" cy="436561"/>
          </a:xfrm>
          <a:prstGeom prst="rect">
            <a:avLst/>
          </a:prstGeom>
        </p:spPr>
        <p:txBody>
          <a:bodyPr/>
          <a:lstStyle>
            <a:lvl1pPr marL="0" indent="0" algn="ctr">
              <a:buNone/>
              <a:defRPr sz="2400" b="1">
                <a:solidFill>
                  <a:schemeClr val="bg2">
                    <a:lumMod val="25000"/>
                  </a:schemeClr>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Text Boxes</a:t>
            </a:r>
          </a:p>
          <a:p>
            <a:pPr lvl="0"/>
            <a:endParaRPr lang="en-US"/>
          </a:p>
        </p:txBody>
      </p:sp>
      <p:sp>
        <p:nvSpPr>
          <p:cNvPr id="23" name="Rectangle 22">
            <a:extLst>
              <a:ext uri="{FF2B5EF4-FFF2-40B4-BE49-F238E27FC236}">
                <a16:creationId xmlns:a16="http://schemas.microsoft.com/office/drawing/2014/main" id="{F114D3BF-5137-AF4D-913B-1D59EAA82A0A}"/>
              </a:ext>
            </a:extLst>
          </p:cNvPr>
          <p:cNvSpPr/>
          <p:nvPr userDrawn="1"/>
        </p:nvSpPr>
        <p:spPr>
          <a:xfrm>
            <a:off x="5389878" y="1116528"/>
            <a:ext cx="1412240"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extLst>
      <p:ext uri="{BB962C8B-B14F-4D97-AF65-F5344CB8AC3E}">
        <p14:creationId xmlns:p14="http://schemas.microsoft.com/office/powerpoint/2010/main" val="13709799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8FF41940-276E-1043-92D3-DDAF1210F5E8}"/>
              </a:ext>
            </a:extLst>
          </p:cNvPr>
          <p:cNvSpPr>
            <a:spLocks noGrp="1"/>
          </p:cNvSpPr>
          <p:nvPr>
            <p:ph type="body" sz="quarter" idx="11" hasCustomPrompt="1"/>
          </p:nvPr>
        </p:nvSpPr>
        <p:spPr>
          <a:xfrm>
            <a:off x="370111" y="1161804"/>
            <a:ext cx="11395169" cy="436561"/>
          </a:xfrm>
          <a:prstGeom prst="rect">
            <a:avLst/>
          </a:prstGeom>
        </p:spPr>
        <p:txBody>
          <a:bodyPr/>
          <a:lstStyle>
            <a:lvl1pPr marL="0" indent="0" algn="ctr">
              <a:buNone/>
              <a:defRPr sz="2400" b="1">
                <a:solidFill>
                  <a:schemeClr val="bg2">
                    <a:lumMod val="25000"/>
                  </a:schemeClr>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Slide Title (Table)</a:t>
            </a:r>
          </a:p>
          <a:p>
            <a:pPr lvl="0"/>
            <a:endParaRPr lang="en-US"/>
          </a:p>
        </p:txBody>
      </p:sp>
      <p:sp>
        <p:nvSpPr>
          <p:cNvPr id="12" name="Rectangle 11">
            <a:extLst>
              <a:ext uri="{FF2B5EF4-FFF2-40B4-BE49-F238E27FC236}">
                <a16:creationId xmlns:a16="http://schemas.microsoft.com/office/drawing/2014/main" id="{5679BF9F-CCA8-0C4F-8DD9-EB16D6492704}"/>
              </a:ext>
            </a:extLst>
          </p:cNvPr>
          <p:cNvSpPr/>
          <p:nvPr userDrawn="1"/>
        </p:nvSpPr>
        <p:spPr>
          <a:xfrm>
            <a:off x="5361575" y="1664406"/>
            <a:ext cx="1412240"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extLst>
      <p:ext uri="{BB962C8B-B14F-4D97-AF65-F5344CB8AC3E}">
        <p14:creationId xmlns:p14="http://schemas.microsoft.com/office/powerpoint/2010/main" val="2283503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8FF41940-276E-1043-92D3-DDAF1210F5E8}"/>
              </a:ext>
            </a:extLst>
          </p:cNvPr>
          <p:cNvSpPr>
            <a:spLocks noGrp="1"/>
          </p:cNvSpPr>
          <p:nvPr>
            <p:ph type="body" sz="quarter" idx="11" hasCustomPrompt="1"/>
          </p:nvPr>
        </p:nvSpPr>
        <p:spPr>
          <a:xfrm>
            <a:off x="370111" y="1161804"/>
            <a:ext cx="11395169" cy="436561"/>
          </a:xfrm>
          <a:prstGeom prst="rect">
            <a:avLst/>
          </a:prstGeom>
        </p:spPr>
        <p:txBody>
          <a:bodyPr/>
          <a:lstStyle>
            <a:lvl1pPr marL="0" indent="0" algn="ctr">
              <a:buNone/>
              <a:defRPr sz="2400" b="1">
                <a:solidFill>
                  <a:schemeClr val="bg2">
                    <a:lumMod val="25000"/>
                  </a:schemeClr>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Slide Title (Table)</a:t>
            </a:r>
          </a:p>
          <a:p>
            <a:pPr lvl="0"/>
            <a:endParaRPr lang="en-US"/>
          </a:p>
        </p:txBody>
      </p:sp>
      <p:sp>
        <p:nvSpPr>
          <p:cNvPr id="12" name="Rectangle 11">
            <a:extLst>
              <a:ext uri="{FF2B5EF4-FFF2-40B4-BE49-F238E27FC236}">
                <a16:creationId xmlns:a16="http://schemas.microsoft.com/office/drawing/2014/main" id="{5679BF9F-CCA8-0C4F-8DD9-EB16D6492704}"/>
              </a:ext>
            </a:extLst>
          </p:cNvPr>
          <p:cNvSpPr/>
          <p:nvPr userDrawn="1"/>
        </p:nvSpPr>
        <p:spPr>
          <a:xfrm>
            <a:off x="5361575" y="1664406"/>
            <a:ext cx="1412240"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graphicFrame>
        <p:nvGraphicFramePr>
          <p:cNvPr id="4" name="Table 3">
            <a:extLst>
              <a:ext uri="{FF2B5EF4-FFF2-40B4-BE49-F238E27FC236}">
                <a16:creationId xmlns:a16="http://schemas.microsoft.com/office/drawing/2014/main" id="{D7EEEAE8-652B-AA43-95B3-130AD1F3EC06}"/>
              </a:ext>
            </a:extLst>
          </p:cNvPr>
          <p:cNvGraphicFramePr>
            <a:graphicFrameLocks noGrp="1"/>
          </p:cNvGraphicFramePr>
          <p:nvPr userDrawn="1">
            <p:extLst>
              <p:ext uri="{D42A27DB-BD31-4B8C-83A1-F6EECF244321}">
                <p14:modId xmlns:p14="http://schemas.microsoft.com/office/powerpoint/2010/main" val="3763095090"/>
              </p:ext>
            </p:extLst>
          </p:nvPr>
        </p:nvGraphicFramePr>
        <p:xfrm>
          <a:off x="2032000" y="2166900"/>
          <a:ext cx="8127999" cy="3601206"/>
        </p:xfrm>
        <a:graphic>
          <a:graphicData uri="http://schemas.openxmlformats.org/drawingml/2006/table">
            <a:tbl>
              <a:tblPr firstRow="1" bandRow="1">
                <a:tableStyleId>{0E3FDE45-AF77-4B5C-9715-49D594BDF05E}</a:tableStyleId>
              </a:tblPr>
              <a:tblGrid>
                <a:gridCol w="2709333">
                  <a:extLst>
                    <a:ext uri="{9D8B030D-6E8A-4147-A177-3AD203B41FA5}">
                      <a16:colId xmlns:a16="http://schemas.microsoft.com/office/drawing/2014/main" val="299576462"/>
                    </a:ext>
                  </a:extLst>
                </a:gridCol>
                <a:gridCol w="2709333">
                  <a:extLst>
                    <a:ext uri="{9D8B030D-6E8A-4147-A177-3AD203B41FA5}">
                      <a16:colId xmlns:a16="http://schemas.microsoft.com/office/drawing/2014/main" val="3274619144"/>
                    </a:ext>
                  </a:extLst>
                </a:gridCol>
                <a:gridCol w="2709333">
                  <a:extLst>
                    <a:ext uri="{9D8B030D-6E8A-4147-A177-3AD203B41FA5}">
                      <a16:colId xmlns:a16="http://schemas.microsoft.com/office/drawing/2014/main" val="947320432"/>
                    </a:ext>
                  </a:extLst>
                </a:gridCol>
              </a:tblGrid>
              <a:tr h="514458">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42026178"/>
                  </a:ext>
                </a:extLst>
              </a:tr>
              <a:tr h="514458">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31762630"/>
                  </a:ext>
                </a:extLst>
              </a:tr>
              <a:tr h="514458">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27641189"/>
                  </a:ext>
                </a:extLst>
              </a:tr>
              <a:tr h="514458">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76868998"/>
                  </a:ext>
                </a:extLst>
              </a:tr>
              <a:tr h="514458">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88776838"/>
                  </a:ext>
                </a:extLst>
              </a:tr>
              <a:tr h="514458">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96149523"/>
                  </a:ext>
                </a:extLst>
              </a:tr>
              <a:tr h="514458">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58616212"/>
                  </a:ext>
                </a:extLst>
              </a:tr>
            </a:tbl>
          </a:graphicData>
        </a:graphic>
      </p:graphicFrame>
    </p:spTree>
    <p:extLst>
      <p:ext uri="{BB962C8B-B14F-4D97-AF65-F5344CB8AC3E}">
        <p14:creationId xmlns:p14="http://schemas.microsoft.com/office/powerpoint/2010/main" val="7105209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Text Placeholder 9"/>
          <p:cNvSpPr>
            <a:spLocks noGrp="1"/>
          </p:cNvSpPr>
          <p:nvPr>
            <p:ph type="body" sz="quarter" idx="15" hasCustomPrompt="1"/>
          </p:nvPr>
        </p:nvSpPr>
        <p:spPr>
          <a:xfrm>
            <a:off x="6236590" y="1993105"/>
            <a:ext cx="4896847" cy="2556832"/>
          </a:xfrm>
          <a:prstGeom prst="rect">
            <a:avLst/>
          </a:prstGeom>
        </p:spPr>
        <p:txBody>
          <a:bodyPr>
            <a:no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8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Insert </a:t>
            </a:r>
            <a:r>
              <a:rPr lang="en-US" err="1"/>
              <a:t>Lede</a:t>
            </a:r>
            <a:r>
              <a:rPr lang="en-US"/>
              <a:t> Here.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sunt </a:t>
            </a:r>
            <a:r>
              <a:rPr lang="en-US" err="1"/>
              <a:t>explicabo</a:t>
            </a:r>
            <a:r>
              <a:rPr lang="en-US"/>
              <a:t>. </a:t>
            </a:r>
          </a:p>
        </p:txBody>
      </p:sp>
      <p:sp>
        <p:nvSpPr>
          <p:cNvPr id="8" name="Text Placeholder 9">
            <a:extLst>
              <a:ext uri="{FF2B5EF4-FFF2-40B4-BE49-F238E27FC236}">
                <a16:creationId xmlns:a16="http://schemas.microsoft.com/office/drawing/2014/main" id="{2D045B35-8CB6-1044-9FF4-D78B13F8C999}"/>
              </a:ext>
            </a:extLst>
          </p:cNvPr>
          <p:cNvSpPr>
            <a:spLocks noGrp="1"/>
          </p:cNvSpPr>
          <p:nvPr>
            <p:ph type="body" sz="quarter" idx="11" hasCustomPrompt="1"/>
          </p:nvPr>
        </p:nvSpPr>
        <p:spPr>
          <a:xfrm>
            <a:off x="959391" y="2743519"/>
            <a:ext cx="3460209" cy="528002"/>
          </a:xfrm>
          <a:prstGeom prst="rect">
            <a:avLst/>
          </a:prstGeom>
        </p:spPr>
        <p:txBody>
          <a:bodyPr/>
          <a:lstStyle>
            <a:lvl1pPr marL="0" indent="0" algn="l">
              <a:buNone/>
              <a:defRPr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9" name="Text Placeholder 9">
            <a:extLst>
              <a:ext uri="{FF2B5EF4-FFF2-40B4-BE49-F238E27FC236}">
                <a16:creationId xmlns:a16="http://schemas.microsoft.com/office/drawing/2014/main" id="{6E74C63E-F0E6-E04E-AAAA-8D0FBF5DEBD7}"/>
              </a:ext>
            </a:extLst>
          </p:cNvPr>
          <p:cNvSpPr>
            <a:spLocks noGrp="1"/>
          </p:cNvSpPr>
          <p:nvPr>
            <p:ph type="body" sz="quarter" idx="12" hasCustomPrompt="1"/>
          </p:nvPr>
        </p:nvSpPr>
        <p:spPr>
          <a:xfrm>
            <a:off x="959391" y="3317400"/>
            <a:ext cx="3460209" cy="528002"/>
          </a:xfrm>
          <a:prstGeom prst="rect">
            <a:avLst/>
          </a:prstGeom>
        </p:spPr>
        <p:txBody>
          <a:bodyPr/>
          <a:lstStyle>
            <a:lvl1pPr marL="0" indent="0" algn="l">
              <a:buNone/>
              <a:defRPr sz="22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Subtitle</a:t>
            </a:r>
          </a:p>
        </p:txBody>
      </p:sp>
      <p:sp>
        <p:nvSpPr>
          <p:cNvPr id="10" name="Rectangle 9">
            <a:extLst>
              <a:ext uri="{FF2B5EF4-FFF2-40B4-BE49-F238E27FC236}">
                <a16:creationId xmlns:a16="http://schemas.microsoft.com/office/drawing/2014/main" id="{4480737C-E559-854F-8A0A-D0739367045C}"/>
              </a:ext>
            </a:extLst>
          </p:cNvPr>
          <p:cNvSpPr/>
          <p:nvPr userDrawn="1"/>
        </p:nvSpPr>
        <p:spPr>
          <a:xfrm>
            <a:off x="1060991" y="2529840"/>
            <a:ext cx="1412240" cy="508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extLst>
      <p:ext uri="{BB962C8B-B14F-4D97-AF65-F5344CB8AC3E}">
        <p14:creationId xmlns:p14="http://schemas.microsoft.com/office/powerpoint/2010/main" val="12990448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7" name="Text Placeholder 9"/>
          <p:cNvSpPr>
            <a:spLocks noGrp="1"/>
          </p:cNvSpPr>
          <p:nvPr>
            <p:ph type="body" sz="quarter" idx="15" hasCustomPrompt="1"/>
          </p:nvPr>
        </p:nvSpPr>
        <p:spPr>
          <a:xfrm>
            <a:off x="6236590" y="3535522"/>
            <a:ext cx="4896847" cy="1992009"/>
          </a:xfrm>
          <a:prstGeom prst="rect">
            <a:avLst/>
          </a:prstGeom>
        </p:spPr>
        <p:txBody>
          <a:bodyPr>
            <a:normAutofit/>
          </a:bodyPr>
          <a:lstStyle>
            <a:lvl1pPr marL="0" marR="0" indent="0" algn="l" defTabSz="914400" rtl="0" eaLnBrk="1" fontAlgn="auto" latinLnBrk="0" hangingPunct="1">
              <a:lnSpc>
                <a:spcPct val="140000"/>
              </a:lnSpc>
              <a:spcBef>
                <a:spcPts val="1000"/>
              </a:spcBef>
              <a:spcAft>
                <a:spcPts val="0"/>
              </a:spcAft>
              <a:buClrTx/>
              <a:buSzTx/>
              <a:buFont typeface="Arial"/>
              <a:buNone/>
              <a:tabLst/>
              <a:defRPr sz="18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Insert </a:t>
            </a:r>
            <a:r>
              <a:rPr lang="en-US" err="1"/>
              <a:t>Lede</a:t>
            </a:r>
            <a:r>
              <a:rPr lang="en-US"/>
              <a:t> Here.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a:t>
            </a:r>
          </a:p>
        </p:txBody>
      </p:sp>
      <p:sp>
        <p:nvSpPr>
          <p:cNvPr id="8" name="Picture Placeholder 15"/>
          <p:cNvSpPr>
            <a:spLocks noGrp="1"/>
          </p:cNvSpPr>
          <p:nvPr>
            <p:ph type="pic" sz="quarter" idx="22" hasCustomPrompt="1"/>
          </p:nvPr>
        </p:nvSpPr>
        <p:spPr>
          <a:xfrm>
            <a:off x="6236590" y="1030120"/>
            <a:ext cx="4896847" cy="2241401"/>
          </a:xfrm>
          <a:prstGeom prst="rect">
            <a:avLst/>
          </a:prstGeom>
        </p:spPr>
        <p:txBody>
          <a:bodyPr anchor="ctr">
            <a:normAutofit/>
          </a:bodyPr>
          <a:lstStyle>
            <a:lvl1pPr marL="0" indent="0" algn="ctr">
              <a:buNone/>
              <a:defRPr sz="1100"/>
            </a:lvl1pPr>
          </a:lstStyle>
          <a:p>
            <a:r>
              <a:rPr lang="en-US"/>
              <a:t>Picture </a:t>
            </a:r>
          </a:p>
          <a:p>
            <a:r>
              <a:rPr lang="en-US"/>
              <a:t>Placeholder</a:t>
            </a:r>
          </a:p>
        </p:txBody>
      </p:sp>
      <p:sp>
        <p:nvSpPr>
          <p:cNvPr id="9" name="Text Placeholder 9">
            <a:extLst>
              <a:ext uri="{FF2B5EF4-FFF2-40B4-BE49-F238E27FC236}">
                <a16:creationId xmlns:a16="http://schemas.microsoft.com/office/drawing/2014/main" id="{6D8ED8FC-3502-5C47-A4B0-274EB1DF73C0}"/>
              </a:ext>
            </a:extLst>
          </p:cNvPr>
          <p:cNvSpPr>
            <a:spLocks noGrp="1"/>
          </p:cNvSpPr>
          <p:nvPr>
            <p:ph type="body" sz="quarter" idx="11" hasCustomPrompt="1"/>
          </p:nvPr>
        </p:nvSpPr>
        <p:spPr>
          <a:xfrm>
            <a:off x="959391" y="2743519"/>
            <a:ext cx="3460209" cy="528002"/>
          </a:xfrm>
          <a:prstGeom prst="rect">
            <a:avLst/>
          </a:prstGeom>
        </p:spPr>
        <p:txBody>
          <a:bodyPr/>
          <a:lstStyle>
            <a:lvl1pPr marL="0" indent="0" algn="l">
              <a:buNone/>
              <a:defRPr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10" name="Text Placeholder 9">
            <a:extLst>
              <a:ext uri="{FF2B5EF4-FFF2-40B4-BE49-F238E27FC236}">
                <a16:creationId xmlns:a16="http://schemas.microsoft.com/office/drawing/2014/main" id="{07E8D4A9-9D28-3C4C-B074-EE8C58C724CD}"/>
              </a:ext>
            </a:extLst>
          </p:cNvPr>
          <p:cNvSpPr>
            <a:spLocks noGrp="1"/>
          </p:cNvSpPr>
          <p:nvPr>
            <p:ph type="body" sz="quarter" idx="12" hasCustomPrompt="1"/>
          </p:nvPr>
        </p:nvSpPr>
        <p:spPr>
          <a:xfrm>
            <a:off x="959391" y="3317400"/>
            <a:ext cx="3460209" cy="528002"/>
          </a:xfrm>
          <a:prstGeom prst="rect">
            <a:avLst/>
          </a:prstGeom>
        </p:spPr>
        <p:txBody>
          <a:bodyPr/>
          <a:lstStyle>
            <a:lvl1pPr marL="0" indent="0" algn="l">
              <a:buNone/>
              <a:defRPr sz="22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Subtitle</a:t>
            </a:r>
          </a:p>
        </p:txBody>
      </p:sp>
      <p:sp>
        <p:nvSpPr>
          <p:cNvPr id="11" name="Rectangle 10">
            <a:extLst>
              <a:ext uri="{FF2B5EF4-FFF2-40B4-BE49-F238E27FC236}">
                <a16:creationId xmlns:a16="http://schemas.microsoft.com/office/drawing/2014/main" id="{03767495-0B77-1142-8D42-89A102939356}"/>
              </a:ext>
            </a:extLst>
          </p:cNvPr>
          <p:cNvSpPr/>
          <p:nvPr userDrawn="1"/>
        </p:nvSpPr>
        <p:spPr>
          <a:xfrm>
            <a:off x="1060991" y="2529840"/>
            <a:ext cx="1412240" cy="508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88476" y="4409759"/>
            <a:ext cx="7815046" cy="528002"/>
          </a:xfrm>
          <a:prstGeom prst="rect">
            <a:avLst/>
          </a:prstGeom>
        </p:spPr>
        <p:txBody>
          <a:bodyPr/>
          <a:lstStyle>
            <a:lvl1pPr marL="0" indent="0" algn="ctr">
              <a:buNone/>
              <a:defRPr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Title: Arial Bold, 28pt.</a:t>
            </a:r>
          </a:p>
        </p:txBody>
      </p:sp>
      <p:sp>
        <p:nvSpPr>
          <p:cNvPr id="11" name="Text Placeholder 9"/>
          <p:cNvSpPr>
            <a:spLocks noGrp="1"/>
          </p:cNvSpPr>
          <p:nvPr>
            <p:ph type="body" sz="quarter" idx="12" hasCustomPrompt="1"/>
          </p:nvPr>
        </p:nvSpPr>
        <p:spPr>
          <a:xfrm>
            <a:off x="3240881" y="4971970"/>
            <a:ext cx="5710237" cy="528002"/>
          </a:xfrm>
          <a:prstGeom prst="rect">
            <a:avLst/>
          </a:prstGeom>
        </p:spPr>
        <p:txBody>
          <a:bodyPr/>
          <a:lstStyle>
            <a:lvl1pPr marL="0" indent="0" algn="ctr">
              <a:buNone/>
              <a:defRPr sz="22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Subtitle: Arial Regular, 22pt.</a:t>
            </a:r>
          </a:p>
        </p:txBody>
      </p:sp>
      <p:sp>
        <p:nvSpPr>
          <p:cNvPr id="6" name="Rectangle 5">
            <a:extLst>
              <a:ext uri="{FF2B5EF4-FFF2-40B4-BE49-F238E27FC236}">
                <a16:creationId xmlns:a16="http://schemas.microsoft.com/office/drawing/2014/main" id="{B9DEA685-940A-C240-AA21-31D052F2965A}"/>
              </a:ext>
            </a:extLst>
          </p:cNvPr>
          <p:cNvSpPr/>
          <p:nvPr userDrawn="1"/>
        </p:nvSpPr>
        <p:spPr>
          <a:xfrm>
            <a:off x="5389880" y="4145382"/>
            <a:ext cx="1412240"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pic>
        <p:nvPicPr>
          <p:cNvPr id="5" name="Picture 4" descr="A picture containing text&#10;&#10;Description automatically generated">
            <a:extLst>
              <a:ext uri="{FF2B5EF4-FFF2-40B4-BE49-F238E27FC236}">
                <a16:creationId xmlns:a16="http://schemas.microsoft.com/office/drawing/2014/main" id="{5DEDD5D9-D387-7D49-A56B-C4CC1AC9890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3604698"/>
          </a:xfrm>
          <a:prstGeom prst="rect">
            <a:avLst/>
          </a:prstGeom>
        </p:spPr>
      </p:pic>
    </p:spTree>
    <p:extLst>
      <p:ext uri="{BB962C8B-B14F-4D97-AF65-F5344CB8AC3E}">
        <p14:creationId xmlns:p14="http://schemas.microsoft.com/office/powerpoint/2010/main" val="1654014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pic>
        <p:nvPicPr>
          <p:cNvPr id="7" name="Picture 6" descr="A picture containing person, man, standing, food&#10;&#10;Description automatically generated">
            <a:extLst>
              <a:ext uri="{FF2B5EF4-FFF2-40B4-BE49-F238E27FC236}">
                <a16:creationId xmlns:a16="http://schemas.microsoft.com/office/drawing/2014/main" id="{C7FFEBF6-C408-B748-9056-133B9A84B9D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09912" y="0"/>
            <a:ext cx="6282088" cy="6858000"/>
          </a:xfrm>
          <a:prstGeom prst="rect">
            <a:avLst/>
          </a:prstGeom>
        </p:spPr>
      </p:pic>
      <p:sp>
        <p:nvSpPr>
          <p:cNvPr id="10" name="Text Placeholder 9">
            <a:extLst>
              <a:ext uri="{FF2B5EF4-FFF2-40B4-BE49-F238E27FC236}">
                <a16:creationId xmlns:a16="http://schemas.microsoft.com/office/drawing/2014/main" id="{2362C5DA-7DF2-F841-BA0F-DAD80FCC0B38}"/>
              </a:ext>
            </a:extLst>
          </p:cNvPr>
          <p:cNvSpPr>
            <a:spLocks noGrp="1"/>
          </p:cNvSpPr>
          <p:nvPr>
            <p:ph type="body" sz="quarter" idx="11" hasCustomPrompt="1"/>
          </p:nvPr>
        </p:nvSpPr>
        <p:spPr>
          <a:xfrm>
            <a:off x="959391" y="2743519"/>
            <a:ext cx="3460209" cy="528002"/>
          </a:xfrm>
          <a:prstGeom prst="rect">
            <a:avLst/>
          </a:prstGeom>
        </p:spPr>
        <p:txBody>
          <a:bodyPr/>
          <a:lstStyle>
            <a:lvl1pPr marL="0" indent="0" algn="l">
              <a:buNone/>
              <a:defRPr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11" name="Text Placeholder 9">
            <a:extLst>
              <a:ext uri="{FF2B5EF4-FFF2-40B4-BE49-F238E27FC236}">
                <a16:creationId xmlns:a16="http://schemas.microsoft.com/office/drawing/2014/main" id="{C8C8404B-8160-DF47-A089-21030C69F2A6}"/>
              </a:ext>
            </a:extLst>
          </p:cNvPr>
          <p:cNvSpPr>
            <a:spLocks noGrp="1"/>
          </p:cNvSpPr>
          <p:nvPr>
            <p:ph type="body" sz="quarter" idx="12" hasCustomPrompt="1"/>
          </p:nvPr>
        </p:nvSpPr>
        <p:spPr>
          <a:xfrm>
            <a:off x="959391" y="3317400"/>
            <a:ext cx="3460209" cy="528002"/>
          </a:xfrm>
          <a:prstGeom prst="rect">
            <a:avLst/>
          </a:prstGeom>
        </p:spPr>
        <p:txBody>
          <a:bodyPr/>
          <a:lstStyle>
            <a:lvl1pPr marL="0" indent="0" algn="l">
              <a:buNone/>
              <a:defRPr sz="22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Subtitle</a:t>
            </a:r>
          </a:p>
        </p:txBody>
      </p:sp>
      <p:sp>
        <p:nvSpPr>
          <p:cNvPr id="12" name="Rectangle 11">
            <a:extLst>
              <a:ext uri="{FF2B5EF4-FFF2-40B4-BE49-F238E27FC236}">
                <a16:creationId xmlns:a16="http://schemas.microsoft.com/office/drawing/2014/main" id="{7DC78DF9-8763-CF44-84ED-AC26032205CC}"/>
              </a:ext>
            </a:extLst>
          </p:cNvPr>
          <p:cNvSpPr/>
          <p:nvPr userDrawn="1"/>
        </p:nvSpPr>
        <p:spPr>
          <a:xfrm>
            <a:off x="1060991" y="2529840"/>
            <a:ext cx="1412240" cy="508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extLst>
      <p:ext uri="{BB962C8B-B14F-4D97-AF65-F5344CB8AC3E}">
        <p14:creationId xmlns:p14="http://schemas.microsoft.com/office/powerpoint/2010/main" val="14145802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7" name="Picture 6" descr="A picture containing person, man, standing, food&#10;&#10;Description automatically generated">
            <a:extLst>
              <a:ext uri="{FF2B5EF4-FFF2-40B4-BE49-F238E27FC236}">
                <a16:creationId xmlns:a16="http://schemas.microsoft.com/office/drawing/2014/main" id="{C7FFEBF6-C408-B748-9056-133B9A84B9D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09912" y="0"/>
            <a:ext cx="6282088" cy="6858000"/>
          </a:xfrm>
          <a:prstGeom prst="rect">
            <a:avLst/>
          </a:prstGeom>
        </p:spPr>
      </p:pic>
      <p:sp>
        <p:nvSpPr>
          <p:cNvPr id="10" name="Text Placeholder 9">
            <a:extLst>
              <a:ext uri="{FF2B5EF4-FFF2-40B4-BE49-F238E27FC236}">
                <a16:creationId xmlns:a16="http://schemas.microsoft.com/office/drawing/2014/main" id="{2362C5DA-7DF2-F841-BA0F-DAD80FCC0B38}"/>
              </a:ext>
            </a:extLst>
          </p:cNvPr>
          <p:cNvSpPr>
            <a:spLocks noGrp="1"/>
          </p:cNvSpPr>
          <p:nvPr>
            <p:ph type="body" sz="quarter" idx="11" hasCustomPrompt="1"/>
          </p:nvPr>
        </p:nvSpPr>
        <p:spPr>
          <a:xfrm>
            <a:off x="959391" y="2743519"/>
            <a:ext cx="3460209" cy="528002"/>
          </a:xfrm>
          <a:prstGeom prst="rect">
            <a:avLst/>
          </a:prstGeom>
        </p:spPr>
        <p:txBody>
          <a:bodyPr/>
          <a:lstStyle>
            <a:lvl1pPr marL="0" indent="0" algn="l">
              <a:buNone/>
              <a:defRPr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11" name="Text Placeholder 9">
            <a:extLst>
              <a:ext uri="{FF2B5EF4-FFF2-40B4-BE49-F238E27FC236}">
                <a16:creationId xmlns:a16="http://schemas.microsoft.com/office/drawing/2014/main" id="{C8C8404B-8160-DF47-A089-21030C69F2A6}"/>
              </a:ext>
            </a:extLst>
          </p:cNvPr>
          <p:cNvSpPr>
            <a:spLocks noGrp="1"/>
          </p:cNvSpPr>
          <p:nvPr>
            <p:ph type="body" sz="quarter" idx="12" hasCustomPrompt="1"/>
          </p:nvPr>
        </p:nvSpPr>
        <p:spPr>
          <a:xfrm>
            <a:off x="959391" y="3317400"/>
            <a:ext cx="3460209" cy="528002"/>
          </a:xfrm>
          <a:prstGeom prst="rect">
            <a:avLst/>
          </a:prstGeom>
        </p:spPr>
        <p:txBody>
          <a:bodyPr/>
          <a:lstStyle>
            <a:lvl1pPr marL="0" indent="0" algn="l">
              <a:buNone/>
              <a:defRPr sz="22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Subtitle</a:t>
            </a:r>
          </a:p>
        </p:txBody>
      </p:sp>
      <p:sp>
        <p:nvSpPr>
          <p:cNvPr id="12" name="Rectangle 11">
            <a:extLst>
              <a:ext uri="{FF2B5EF4-FFF2-40B4-BE49-F238E27FC236}">
                <a16:creationId xmlns:a16="http://schemas.microsoft.com/office/drawing/2014/main" id="{7DC78DF9-8763-CF44-84ED-AC26032205CC}"/>
              </a:ext>
            </a:extLst>
          </p:cNvPr>
          <p:cNvSpPr/>
          <p:nvPr userDrawn="1"/>
        </p:nvSpPr>
        <p:spPr>
          <a:xfrm>
            <a:off x="1060991" y="2529840"/>
            <a:ext cx="1412240" cy="508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pic>
        <p:nvPicPr>
          <p:cNvPr id="8" name="Picture 7" descr="A picture containing person, orange&#10;&#10;Description automatically generated">
            <a:extLst>
              <a:ext uri="{FF2B5EF4-FFF2-40B4-BE49-F238E27FC236}">
                <a16:creationId xmlns:a16="http://schemas.microsoft.com/office/drawing/2014/main" id="{3FFAF03C-03D2-4B42-8F0B-2109812FCD1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761609" y="0"/>
            <a:ext cx="6430392" cy="6875257"/>
          </a:xfrm>
          <a:prstGeom prst="rect">
            <a:avLst/>
          </a:prstGeom>
        </p:spPr>
      </p:pic>
    </p:spTree>
    <p:extLst>
      <p:ext uri="{BB962C8B-B14F-4D97-AF65-F5344CB8AC3E}">
        <p14:creationId xmlns:p14="http://schemas.microsoft.com/office/powerpoint/2010/main" val="28329612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pic>
        <p:nvPicPr>
          <p:cNvPr id="5" name="Picture 4" descr="A picture containing outdoor, marketplace&#10;&#10;Description automatically generated">
            <a:extLst>
              <a:ext uri="{FF2B5EF4-FFF2-40B4-BE49-F238E27FC236}">
                <a16:creationId xmlns:a16="http://schemas.microsoft.com/office/drawing/2014/main" id="{F4848B29-264A-9044-967A-7B8BE3F130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09910" y="0"/>
            <a:ext cx="6282090" cy="6858000"/>
          </a:xfrm>
          <a:prstGeom prst="rect">
            <a:avLst/>
          </a:prstGeom>
        </p:spPr>
      </p:pic>
      <p:sp>
        <p:nvSpPr>
          <p:cNvPr id="10" name="Text Placeholder 9">
            <a:extLst>
              <a:ext uri="{FF2B5EF4-FFF2-40B4-BE49-F238E27FC236}">
                <a16:creationId xmlns:a16="http://schemas.microsoft.com/office/drawing/2014/main" id="{2362C5DA-7DF2-F841-BA0F-DAD80FCC0B38}"/>
              </a:ext>
            </a:extLst>
          </p:cNvPr>
          <p:cNvSpPr>
            <a:spLocks noGrp="1"/>
          </p:cNvSpPr>
          <p:nvPr>
            <p:ph type="body" sz="quarter" idx="11" hasCustomPrompt="1"/>
          </p:nvPr>
        </p:nvSpPr>
        <p:spPr>
          <a:xfrm>
            <a:off x="959391" y="2743519"/>
            <a:ext cx="3460209" cy="528002"/>
          </a:xfrm>
          <a:prstGeom prst="rect">
            <a:avLst/>
          </a:prstGeom>
        </p:spPr>
        <p:txBody>
          <a:bodyPr/>
          <a:lstStyle>
            <a:lvl1pPr marL="0" indent="0" algn="l">
              <a:buNone/>
              <a:defRPr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11" name="Text Placeholder 9">
            <a:extLst>
              <a:ext uri="{FF2B5EF4-FFF2-40B4-BE49-F238E27FC236}">
                <a16:creationId xmlns:a16="http://schemas.microsoft.com/office/drawing/2014/main" id="{C8C8404B-8160-DF47-A089-21030C69F2A6}"/>
              </a:ext>
            </a:extLst>
          </p:cNvPr>
          <p:cNvSpPr>
            <a:spLocks noGrp="1"/>
          </p:cNvSpPr>
          <p:nvPr>
            <p:ph type="body" sz="quarter" idx="12" hasCustomPrompt="1"/>
          </p:nvPr>
        </p:nvSpPr>
        <p:spPr>
          <a:xfrm>
            <a:off x="959391" y="3317400"/>
            <a:ext cx="3460209" cy="528002"/>
          </a:xfrm>
          <a:prstGeom prst="rect">
            <a:avLst/>
          </a:prstGeom>
        </p:spPr>
        <p:txBody>
          <a:bodyPr/>
          <a:lstStyle>
            <a:lvl1pPr marL="0" indent="0" algn="l">
              <a:buNone/>
              <a:defRPr sz="22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Subtitle</a:t>
            </a:r>
          </a:p>
        </p:txBody>
      </p:sp>
      <p:sp>
        <p:nvSpPr>
          <p:cNvPr id="12" name="Rectangle 11">
            <a:extLst>
              <a:ext uri="{FF2B5EF4-FFF2-40B4-BE49-F238E27FC236}">
                <a16:creationId xmlns:a16="http://schemas.microsoft.com/office/drawing/2014/main" id="{7DC78DF9-8763-CF44-84ED-AC26032205CC}"/>
              </a:ext>
            </a:extLst>
          </p:cNvPr>
          <p:cNvSpPr/>
          <p:nvPr userDrawn="1"/>
        </p:nvSpPr>
        <p:spPr>
          <a:xfrm>
            <a:off x="1060991" y="2529840"/>
            <a:ext cx="1412240" cy="508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extLst>
      <p:ext uri="{BB962C8B-B14F-4D97-AF65-F5344CB8AC3E}">
        <p14:creationId xmlns:p14="http://schemas.microsoft.com/office/powerpoint/2010/main" val="22009261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4" name="Picture 3" descr="A picture containing person&#10;&#10;Description automatically generated">
            <a:extLst>
              <a:ext uri="{FF2B5EF4-FFF2-40B4-BE49-F238E27FC236}">
                <a16:creationId xmlns:a16="http://schemas.microsoft.com/office/drawing/2014/main" id="{48433F04-EBF3-444C-91F2-1EA1014754F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09911" y="17257"/>
            <a:ext cx="6282089" cy="6858000"/>
          </a:xfrm>
          <a:prstGeom prst="rect">
            <a:avLst/>
          </a:prstGeom>
        </p:spPr>
      </p:pic>
      <p:sp>
        <p:nvSpPr>
          <p:cNvPr id="10" name="Text Placeholder 9">
            <a:extLst>
              <a:ext uri="{FF2B5EF4-FFF2-40B4-BE49-F238E27FC236}">
                <a16:creationId xmlns:a16="http://schemas.microsoft.com/office/drawing/2014/main" id="{2362C5DA-7DF2-F841-BA0F-DAD80FCC0B38}"/>
              </a:ext>
            </a:extLst>
          </p:cNvPr>
          <p:cNvSpPr>
            <a:spLocks noGrp="1"/>
          </p:cNvSpPr>
          <p:nvPr>
            <p:ph type="body" sz="quarter" idx="11" hasCustomPrompt="1"/>
          </p:nvPr>
        </p:nvSpPr>
        <p:spPr>
          <a:xfrm>
            <a:off x="959391" y="2743519"/>
            <a:ext cx="3460209" cy="528002"/>
          </a:xfrm>
          <a:prstGeom prst="rect">
            <a:avLst/>
          </a:prstGeom>
        </p:spPr>
        <p:txBody>
          <a:bodyPr/>
          <a:lstStyle>
            <a:lvl1pPr marL="0" indent="0" algn="l">
              <a:buNone/>
              <a:defRPr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11" name="Text Placeholder 9">
            <a:extLst>
              <a:ext uri="{FF2B5EF4-FFF2-40B4-BE49-F238E27FC236}">
                <a16:creationId xmlns:a16="http://schemas.microsoft.com/office/drawing/2014/main" id="{C8C8404B-8160-DF47-A089-21030C69F2A6}"/>
              </a:ext>
            </a:extLst>
          </p:cNvPr>
          <p:cNvSpPr>
            <a:spLocks noGrp="1"/>
          </p:cNvSpPr>
          <p:nvPr>
            <p:ph type="body" sz="quarter" idx="12" hasCustomPrompt="1"/>
          </p:nvPr>
        </p:nvSpPr>
        <p:spPr>
          <a:xfrm>
            <a:off x="959391" y="3317400"/>
            <a:ext cx="3460209" cy="528002"/>
          </a:xfrm>
          <a:prstGeom prst="rect">
            <a:avLst/>
          </a:prstGeom>
        </p:spPr>
        <p:txBody>
          <a:bodyPr/>
          <a:lstStyle>
            <a:lvl1pPr marL="0" indent="0" algn="l">
              <a:buNone/>
              <a:defRPr sz="22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Subtitle</a:t>
            </a:r>
          </a:p>
        </p:txBody>
      </p:sp>
      <p:sp>
        <p:nvSpPr>
          <p:cNvPr id="12" name="Rectangle 11">
            <a:extLst>
              <a:ext uri="{FF2B5EF4-FFF2-40B4-BE49-F238E27FC236}">
                <a16:creationId xmlns:a16="http://schemas.microsoft.com/office/drawing/2014/main" id="{7DC78DF9-8763-CF44-84ED-AC26032205CC}"/>
              </a:ext>
            </a:extLst>
          </p:cNvPr>
          <p:cNvSpPr/>
          <p:nvPr userDrawn="1"/>
        </p:nvSpPr>
        <p:spPr>
          <a:xfrm>
            <a:off x="1060991" y="2529840"/>
            <a:ext cx="1412240" cy="508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extLst>
      <p:ext uri="{BB962C8B-B14F-4D97-AF65-F5344CB8AC3E}">
        <p14:creationId xmlns:p14="http://schemas.microsoft.com/office/powerpoint/2010/main" val="5872212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pic>
        <p:nvPicPr>
          <p:cNvPr id="5" name="Picture 4" descr="A picture containing text, person&#10;&#10;Description automatically generated">
            <a:extLst>
              <a:ext uri="{FF2B5EF4-FFF2-40B4-BE49-F238E27FC236}">
                <a16:creationId xmlns:a16="http://schemas.microsoft.com/office/drawing/2014/main" id="{B1405B11-D18A-284B-830B-4FAE3EF6E68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09910" y="-17258"/>
            <a:ext cx="6282089" cy="6875257"/>
          </a:xfrm>
          <a:prstGeom prst="rect">
            <a:avLst/>
          </a:prstGeom>
        </p:spPr>
      </p:pic>
      <p:sp>
        <p:nvSpPr>
          <p:cNvPr id="9" name="Text Placeholder 9">
            <a:extLst>
              <a:ext uri="{FF2B5EF4-FFF2-40B4-BE49-F238E27FC236}">
                <a16:creationId xmlns:a16="http://schemas.microsoft.com/office/drawing/2014/main" id="{2C07607D-32EB-7B4A-B1E0-5E7FBD542F39}"/>
              </a:ext>
            </a:extLst>
          </p:cNvPr>
          <p:cNvSpPr>
            <a:spLocks noGrp="1"/>
          </p:cNvSpPr>
          <p:nvPr>
            <p:ph type="body" sz="quarter" idx="11" hasCustomPrompt="1"/>
          </p:nvPr>
        </p:nvSpPr>
        <p:spPr>
          <a:xfrm>
            <a:off x="959391" y="2743519"/>
            <a:ext cx="3460209" cy="528002"/>
          </a:xfrm>
          <a:prstGeom prst="rect">
            <a:avLst/>
          </a:prstGeom>
        </p:spPr>
        <p:txBody>
          <a:bodyPr/>
          <a:lstStyle>
            <a:lvl1pPr marL="0" indent="0" algn="l">
              <a:buNone/>
              <a:defRPr b="1">
                <a:solidFill>
                  <a:schemeClr val="bg2">
                    <a:lumMod val="25000"/>
                  </a:schemeClr>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10" name="Text Placeholder 9">
            <a:extLst>
              <a:ext uri="{FF2B5EF4-FFF2-40B4-BE49-F238E27FC236}">
                <a16:creationId xmlns:a16="http://schemas.microsoft.com/office/drawing/2014/main" id="{9F9A0D26-32CC-F64C-9AAA-8D3ABFA17DB8}"/>
              </a:ext>
            </a:extLst>
          </p:cNvPr>
          <p:cNvSpPr>
            <a:spLocks noGrp="1"/>
          </p:cNvSpPr>
          <p:nvPr>
            <p:ph type="body" sz="quarter" idx="12" hasCustomPrompt="1"/>
          </p:nvPr>
        </p:nvSpPr>
        <p:spPr>
          <a:xfrm>
            <a:off x="959391" y="3317400"/>
            <a:ext cx="3460209" cy="528002"/>
          </a:xfrm>
          <a:prstGeom prst="rect">
            <a:avLst/>
          </a:prstGeom>
        </p:spPr>
        <p:txBody>
          <a:bodyPr/>
          <a:lstStyle>
            <a:lvl1pPr marL="0" indent="0" algn="l">
              <a:buNone/>
              <a:defRPr sz="2200" b="0">
                <a:solidFill>
                  <a:schemeClr val="bg2">
                    <a:lumMod val="25000"/>
                  </a:schemeClr>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Subtitle</a:t>
            </a:r>
          </a:p>
        </p:txBody>
      </p:sp>
      <p:sp>
        <p:nvSpPr>
          <p:cNvPr id="11" name="Rectangle 10">
            <a:extLst>
              <a:ext uri="{FF2B5EF4-FFF2-40B4-BE49-F238E27FC236}">
                <a16:creationId xmlns:a16="http://schemas.microsoft.com/office/drawing/2014/main" id="{9FAA98F7-95C5-1646-93AF-61B5784E1F73}"/>
              </a:ext>
            </a:extLst>
          </p:cNvPr>
          <p:cNvSpPr/>
          <p:nvPr userDrawn="1"/>
        </p:nvSpPr>
        <p:spPr>
          <a:xfrm>
            <a:off x="1060991" y="2529840"/>
            <a:ext cx="1412240" cy="508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extLst>
      <p:ext uri="{BB962C8B-B14F-4D97-AF65-F5344CB8AC3E}">
        <p14:creationId xmlns:p14="http://schemas.microsoft.com/office/powerpoint/2010/main" val="6072289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pic>
        <p:nvPicPr>
          <p:cNvPr id="4" name="Picture 3" descr="A picture containing text, person&#10;&#10;Description automatically generated">
            <a:extLst>
              <a:ext uri="{FF2B5EF4-FFF2-40B4-BE49-F238E27FC236}">
                <a16:creationId xmlns:a16="http://schemas.microsoft.com/office/drawing/2014/main" id="{361C9CF2-8174-4C49-A5F3-0A0EAAC73C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505"/>
          <a:stretch/>
        </p:blipFill>
        <p:spPr>
          <a:xfrm>
            <a:off x="5909910" y="8627"/>
            <a:ext cx="6282090" cy="6875257"/>
          </a:xfrm>
          <a:prstGeom prst="rect">
            <a:avLst/>
          </a:prstGeom>
        </p:spPr>
      </p:pic>
      <p:sp>
        <p:nvSpPr>
          <p:cNvPr id="9" name="Text Placeholder 9">
            <a:extLst>
              <a:ext uri="{FF2B5EF4-FFF2-40B4-BE49-F238E27FC236}">
                <a16:creationId xmlns:a16="http://schemas.microsoft.com/office/drawing/2014/main" id="{2C07607D-32EB-7B4A-B1E0-5E7FBD542F39}"/>
              </a:ext>
            </a:extLst>
          </p:cNvPr>
          <p:cNvSpPr>
            <a:spLocks noGrp="1"/>
          </p:cNvSpPr>
          <p:nvPr>
            <p:ph type="body" sz="quarter" idx="11" hasCustomPrompt="1"/>
          </p:nvPr>
        </p:nvSpPr>
        <p:spPr>
          <a:xfrm>
            <a:off x="959391" y="2743519"/>
            <a:ext cx="3460209" cy="528002"/>
          </a:xfrm>
          <a:prstGeom prst="rect">
            <a:avLst/>
          </a:prstGeom>
        </p:spPr>
        <p:txBody>
          <a:bodyPr/>
          <a:lstStyle>
            <a:lvl1pPr marL="0" indent="0" algn="l">
              <a:buNone/>
              <a:defRPr b="1">
                <a:solidFill>
                  <a:schemeClr val="bg2">
                    <a:lumMod val="25000"/>
                  </a:schemeClr>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10" name="Text Placeholder 9">
            <a:extLst>
              <a:ext uri="{FF2B5EF4-FFF2-40B4-BE49-F238E27FC236}">
                <a16:creationId xmlns:a16="http://schemas.microsoft.com/office/drawing/2014/main" id="{9F9A0D26-32CC-F64C-9AAA-8D3ABFA17DB8}"/>
              </a:ext>
            </a:extLst>
          </p:cNvPr>
          <p:cNvSpPr>
            <a:spLocks noGrp="1"/>
          </p:cNvSpPr>
          <p:nvPr>
            <p:ph type="body" sz="quarter" idx="12" hasCustomPrompt="1"/>
          </p:nvPr>
        </p:nvSpPr>
        <p:spPr>
          <a:xfrm>
            <a:off x="959391" y="3317400"/>
            <a:ext cx="3460209" cy="528002"/>
          </a:xfrm>
          <a:prstGeom prst="rect">
            <a:avLst/>
          </a:prstGeom>
        </p:spPr>
        <p:txBody>
          <a:bodyPr/>
          <a:lstStyle>
            <a:lvl1pPr marL="0" indent="0" algn="l">
              <a:buNone/>
              <a:defRPr sz="2200" b="0">
                <a:solidFill>
                  <a:schemeClr val="bg2">
                    <a:lumMod val="25000"/>
                  </a:schemeClr>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Subtitle</a:t>
            </a:r>
          </a:p>
        </p:txBody>
      </p:sp>
      <p:sp>
        <p:nvSpPr>
          <p:cNvPr id="11" name="Rectangle 10">
            <a:extLst>
              <a:ext uri="{FF2B5EF4-FFF2-40B4-BE49-F238E27FC236}">
                <a16:creationId xmlns:a16="http://schemas.microsoft.com/office/drawing/2014/main" id="{9FAA98F7-95C5-1646-93AF-61B5784E1F73}"/>
              </a:ext>
            </a:extLst>
          </p:cNvPr>
          <p:cNvSpPr/>
          <p:nvPr userDrawn="1"/>
        </p:nvSpPr>
        <p:spPr>
          <a:xfrm>
            <a:off x="1060991" y="2529840"/>
            <a:ext cx="1412240" cy="508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extLst>
      <p:ext uri="{BB962C8B-B14F-4D97-AF65-F5344CB8AC3E}">
        <p14:creationId xmlns:p14="http://schemas.microsoft.com/office/powerpoint/2010/main" val="2134586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pic>
        <p:nvPicPr>
          <p:cNvPr id="5" name="Picture 4" descr="A picture containing person, car&#10;&#10;Description automatically generated">
            <a:extLst>
              <a:ext uri="{FF2B5EF4-FFF2-40B4-BE49-F238E27FC236}">
                <a16:creationId xmlns:a16="http://schemas.microsoft.com/office/drawing/2014/main" id="{297C04B7-BACE-CE48-9020-194E7E1D2DC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09911" y="-8629"/>
            <a:ext cx="6282089" cy="6875257"/>
          </a:xfrm>
          <a:prstGeom prst="rect">
            <a:avLst/>
          </a:prstGeom>
        </p:spPr>
      </p:pic>
      <p:sp>
        <p:nvSpPr>
          <p:cNvPr id="9" name="Text Placeholder 9">
            <a:extLst>
              <a:ext uri="{FF2B5EF4-FFF2-40B4-BE49-F238E27FC236}">
                <a16:creationId xmlns:a16="http://schemas.microsoft.com/office/drawing/2014/main" id="{2C07607D-32EB-7B4A-B1E0-5E7FBD542F39}"/>
              </a:ext>
            </a:extLst>
          </p:cNvPr>
          <p:cNvSpPr>
            <a:spLocks noGrp="1"/>
          </p:cNvSpPr>
          <p:nvPr>
            <p:ph type="body" sz="quarter" idx="11" hasCustomPrompt="1"/>
          </p:nvPr>
        </p:nvSpPr>
        <p:spPr>
          <a:xfrm>
            <a:off x="959391" y="2743519"/>
            <a:ext cx="3460209" cy="528002"/>
          </a:xfrm>
          <a:prstGeom prst="rect">
            <a:avLst/>
          </a:prstGeom>
        </p:spPr>
        <p:txBody>
          <a:bodyPr/>
          <a:lstStyle>
            <a:lvl1pPr marL="0" indent="0" algn="l">
              <a:buNone/>
              <a:defRPr b="1">
                <a:solidFill>
                  <a:schemeClr val="bg2">
                    <a:lumMod val="25000"/>
                  </a:schemeClr>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10" name="Text Placeholder 9">
            <a:extLst>
              <a:ext uri="{FF2B5EF4-FFF2-40B4-BE49-F238E27FC236}">
                <a16:creationId xmlns:a16="http://schemas.microsoft.com/office/drawing/2014/main" id="{9F9A0D26-32CC-F64C-9AAA-8D3ABFA17DB8}"/>
              </a:ext>
            </a:extLst>
          </p:cNvPr>
          <p:cNvSpPr>
            <a:spLocks noGrp="1"/>
          </p:cNvSpPr>
          <p:nvPr>
            <p:ph type="body" sz="quarter" idx="12" hasCustomPrompt="1"/>
          </p:nvPr>
        </p:nvSpPr>
        <p:spPr>
          <a:xfrm>
            <a:off x="959391" y="3317400"/>
            <a:ext cx="3460209" cy="528002"/>
          </a:xfrm>
          <a:prstGeom prst="rect">
            <a:avLst/>
          </a:prstGeom>
        </p:spPr>
        <p:txBody>
          <a:bodyPr/>
          <a:lstStyle>
            <a:lvl1pPr marL="0" indent="0" algn="l">
              <a:buNone/>
              <a:defRPr sz="2200" b="0">
                <a:solidFill>
                  <a:schemeClr val="bg2">
                    <a:lumMod val="25000"/>
                  </a:schemeClr>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Subtitle</a:t>
            </a:r>
          </a:p>
        </p:txBody>
      </p:sp>
      <p:sp>
        <p:nvSpPr>
          <p:cNvPr id="11" name="Rectangle 10">
            <a:extLst>
              <a:ext uri="{FF2B5EF4-FFF2-40B4-BE49-F238E27FC236}">
                <a16:creationId xmlns:a16="http://schemas.microsoft.com/office/drawing/2014/main" id="{9FAA98F7-95C5-1646-93AF-61B5784E1F73}"/>
              </a:ext>
            </a:extLst>
          </p:cNvPr>
          <p:cNvSpPr/>
          <p:nvPr userDrawn="1"/>
        </p:nvSpPr>
        <p:spPr>
          <a:xfrm>
            <a:off x="1060991" y="2529840"/>
            <a:ext cx="1412240" cy="508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extLst>
      <p:ext uri="{BB962C8B-B14F-4D97-AF65-F5344CB8AC3E}">
        <p14:creationId xmlns:p14="http://schemas.microsoft.com/office/powerpoint/2010/main" val="37705654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5" name="Picture 4" descr="A person holding a guitar in a warehouse&#10;&#10;Description automatically generated with low confidence">
            <a:extLst>
              <a:ext uri="{FF2B5EF4-FFF2-40B4-BE49-F238E27FC236}">
                <a16:creationId xmlns:a16="http://schemas.microsoft.com/office/drawing/2014/main" id="{3EFE51A8-8792-614B-BDAB-0B55C88F1AD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68"/>
          <a:stretch/>
        </p:blipFill>
        <p:spPr>
          <a:xfrm>
            <a:off x="5909911" y="0"/>
            <a:ext cx="6282089" cy="6858000"/>
          </a:xfrm>
          <a:prstGeom prst="rect">
            <a:avLst/>
          </a:prstGeom>
        </p:spPr>
      </p:pic>
      <p:sp>
        <p:nvSpPr>
          <p:cNvPr id="10" name="Text Placeholder 9">
            <a:extLst>
              <a:ext uri="{FF2B5EF4-FFF2-40B4-BE49-F238E27FC236}">
                <a16:creationId xmlns:a16="http://schemas.microsoft.com/office/drawing/2014/main" id="{2362C5DA-7DF2-F841-BA0F-DAD80FCC0B38}"/>
              </a:ext>
            </a:extLst>
          </p:cNvPr>
          <p:cNvSpPr>
            <a:spLocks noGrp="1"/>
          </p:cNvSpPr>
          <p:nvPr>
            <p:ph type="body" sz="quarter" idx="11" hasCustomPrompt="1"/>
          </p:nvPr>
        </p:nvSpPr>
        <p:spPr>
          <a:xfrm>
            <a:off x="959391" y="2743519"/>
            <a:ext cx="3460209" cy="528002"/>
          </a:xfrm>
          <a:prstGeom prst="rect">
            <a:avLst/>
          </a:prstGeom>
        </p:spPr>
        <p:txBody>
          <a:bodyPr/>
          <a:lstStyle>
            <a:lvl1pPr marL="0" indent="0" algn="l">
              <a:buNone/>
              <a:defRPr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11" name="Text Placeholder 9">
            <a:extLst>
              <a:ext uri="{FF2B5EF4-FFF2-40B4-BE49-F238E27FC236}">
                <a16:creationId xmlns:a16="http://schemas.microsoft.com/office/drawing/2014/main" id="{C8C8404B-8160-DF47-A089-21030C69F2A6}"/>
              </a:ext>
            </a:extLst>
          </p:cNvPr>
          <p:cNvSpPr>
            <a:spLocks noGrp="1"/>
          </p:cNvSpPr>
          <p:nvPr>
            <p:ph type="body" sz="quarter" idx="12" hasCustomPrompt="1"/>
          </p:nvPr>
        </p:nvSpPr>
        <p:spPr>
          <a:xfrm>
            <a:off x="959391" y="3317400"/>
            <a:ext cx="3460209" cy="528002"/>
          </a:xfrm>
          <a:prstGeom prst="rect">
            <a:avLst/>
          </a:prstGeom>
        </p:spPr>
        <p:txBody>
          <a:bodyPr/>
          <a:lstStyle>
            <a:lvl1pPr marL="0" indent="0" algn="l">
              <a:buNone/>
              <a:defRPr sz="22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Subtitle</a:t>
            </a:r>
          </a:p>
        </p:txBody>
      </p:sp>
      <p:sp>
        <p:nvSpPr>
          <p:cNvPr id="12" name="Rectangle 11">
            <a:extLst>
              <a:ext uri="{FF2B5EF4-FFF2-40B4-BE49-F238E27FC236}">
                <a16:creationId xmlns:a16="http://schemas.microsoft.com/office/drawing/2014/main" id="{7DC78DF9-8763-CF44-84ED-AC26032205CC}"/>
              </a:ext>
            </a:extLst>
          </p:cNvPr>
          <p:cNvSpPr/>
          <p:nvPr userDrawn="1"/>
        </p:nvSpPr>
        <p:spPr>
          <a:xfrm>
            <a:off x="1060991" y="2529840"/>
            <a:ext cx="1412240" cy="508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extLst>
      <p:ext uri="{BB962C8B-B14F-4D97-AF65-F5344CB8AC3E}">
        <p14:creationId xmlns:p14="http://schemas.microsoft.com/office/powerpoint/2010/main" val="4128881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53EAB05-EFF1-554C-A163-5A345589FB16}"/>
              </a:ext>
            </a:extLst>
          </p:cNvPr>
          <p:cNvSpPr>
            <a:spLocks noGrp="1"/>
          </p:cNvSpPr>
          <p:nvPr>
            <p:ph type="body" sz="quarter" idx="11" hasCustomPrompt="1"/>
          </p:nvPr>
        </p:nvSpPr>
        <p:spPr>
          <a:xfrm>
            <a:off x="959391" y="2743519"/>
            <a:ext cx="3460209" cy="528002"/>
          </a:xfrm>
          <a:prstGeom prst="rect">
            <a:avLst/>
          </a:prstGeom>
        </p:spPr>
        <p:txBody>
          <a:bodyPr/>
          <a:lstStyle>
            <a:lvl1pPr marL="0" indent="0" algn="l">
              <a:buNone/>
              <a:defRPr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10" name="Text Placeholder 9">
            <a:extLst>
              <a:ext uri="{FF2B5EF4-FFF2-40B4-BE49-F238E27FC236}">
                <a16:creationId xmlns:a16="http://schemas.microsoft.com/office/drawing/2014/main" id="{7AE5FB20-5729-754E-83B0-01D9A7044D97}"/>
              </a:ext>
            </a:extLst>
          </p:cNvPr>
          <p:cNvSpPr>
            <a:spLocks noGrp="1"/>
          </p:cNvSpPr>
          <p:nvPr>
            <p:ph type="body" sz="quarter" idx="12" hasCustomPrompt="1"/>
          </p:nvPr>
        </p:nvSpPr>
        <p:spPr>
          <a:xfrm>
            <a:off x="959391" y="3317400"/>
            <a:ext cx="3460209" cy="528002"/>
          </a:xfrm>
          <a:prstGeom prst="rect">
            <a:avLst/>
          </a:prstGeom>
        </p:spPr>
        <p:txBody>
          <a:bodyPr/>
          <a:lstStyle>
            <a:lvl1pPr marL="0" indent="0" algn="l">
              <a:buNone/>
              <a:defRPr sz="22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Subtitle</a:t>
            </a:r>
          </a:p>
        </p:txBody>
      </p:sp>
      <p:sp>
        <p:nvSpPr>
          <p:cNvPr id="11" name="Rectangle 10">
            <a:extLst>
              <a:ext uri="{FF2B5EF4-FFF2-40B4-BE49-F238E27FC236}">
                <a16:creationId xmlns:a16="http://schemas.microsoft.com/office/drawing/2014/main" id="{D94DFE46-51A9-5947-BDD3-67A3FE00F348}"/>
              </a:ext>
            </a:extLst>
          </p:cNvPr>
          <p:cNvSpPr/>
          <p:nvPr userDrawn="1"/>
        </p:nvSpPr>
        <p:spPr>
          <a:xfrm>
            <a:off x="1060991" y="2529840"/>
            <a:ext cx="1412240" cy="508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pic>
        <p:nvPicPr>
          <p:cNvPr id="7" name="Picture 6" descr="A person in a warehouse&#10;&#10;Description automatically generated with low confidence">
            <a:extLst>
              <a:ext uri="{FF2B5EF4-FFF2-40B4-BE49-F238E27FC236}">
                <a16:creationId xmlns:a16="http://schemas.microsoft.com/office/drawing/2014/main" id="{70F38290-0103-4E40-967A-7BA50C503E5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27059" y="0"/>
            <a:ext cx="6364941" cy="6858000"/>
          </a:xfrm>
          <a:prstGeom prst="rect">
            <a:avLst/>
          </a:prstGeom>
        </p:spPr>
      </p:pic>
    </p:spTree>
    <p:extLst>
      <p:ext uri="{BB962C8B-B14F-4D97-AF65-F5344CB8AC3E}">
        <p14:creationId xmlns:p14="http://schemas.microsoft.com/office/powerpoint/2010/main" val="9812587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4" name="Picture 3" descr="A picture containing orange, person&#10;&#10;Description automatically generated">
            <a:extLst>
              <a:ext uri="{FF2B5EF4-FFF2-40B4-BE49-F238E27FC236}">
                <a16:creationId xmlns:a16="http://schemas.microsoft.com/office/drawing/2014/main" id="{D470B2DF-0AD4-5646-A4C5-A466A66493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09911" y="0"/>
            <a:ext cx="6414612" cy="6858000"/>
          </a:xfrm>
          <a:prstGeom prst="rect">
            <a:avLst/>
          </a:prstGeom>
        </p:spPr>
      </p:pic>
      <p:sp>
        <p:nvSpPr>
          <p:cNvPr id="10" name="Text Placeholder 9">
            <a:extLst>
              <a:ext uri="{FF2B5EF4-FFF2-40B4-BE49-F238E27FC236}">
                <a16:creationId xmlns:a16="http://schemas.microsoft.com/office/drawing/2014/main" id="{2362C5DA-7DF2-F841-BA0F-DAD80FCC0B38}"/>
              </a:ext>
            </a:extLst>
          </p:cNvPr>
          <p:cNvSpPr>
            <a:spLocks noGrp="1"/>
          </p:cNvSpPr>
          <p:nvPr>
            <p:ph type="body" sz="quarter" idx="11" hasCustomPrompt="1"/>
          </p:nvPr>
        </p:nvSpPr>
        <p:spPr>
          <a:xfrm>
            <a:off x="959391" y="2743519"/>
            <a:ext cx="3460209" cy="528002"/>
          </a:xfrm>
          <a:prstGeom prst="rect">
            <a:avLst/>
          </a:prstGeom>
        </p:spPr>
        <p:txBody>
          <a:bodyPr/>
          <a:lstStyle>
            <a:lvl1pPr marL="0" indent="0" algn="l">
              <a:buNone/>
              <a:defRPr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11" name="Text Placeholder 9">
            <a:extLst>
              <a:ext uri="{FF2B5EF4-FFF2-40B4-BE49-F238E27FC236}">
                <a16:creationId xmlns:a16="http://schemas.microsoft.com/office/drawing/2014/main" id="{C8C8404B-8160-DF47-A089-21030C69F2A6}"/>
              </a:ext>
            </a:extLst>
          </p:cNvPr>
          <p:cNvSpPr>
            <a:spLocks noGrp="1"/>
          </p:cNvSpPr>
          <p:nvPr>
            <p:ph type="body" sz="quarter" idx="12" hasCustomPrompt="1"/>
          </p:nvPr>
        </p:nvSpPr>
        <p:spPr>
          <a:xfrm>
            <a:off x="959391" y="3317400"/>
            <a:ext cx="3460209" cy="528002"/>
          </a:xfrm>
          <a:prstGeom prst="rect">
            <a:avLst/>
          </a:prstGeom>
        </p:spPr>
        <p:txBody>
          <a:bodyPr/>
          <a:lstStyle>
            <a:lvl1pPr marL="0" indent="0" algn="l">
              <a:buNone/>
              <a:defRPr sz="22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Subtitle</a:t>
            </a:r>
          </a:p>
        </p:txBody>
      </p:sp>
      <p:sp>
        <p:nvSpPr>
          <p:cNvPr id="12" name="Rectangle 11">
            <a:extLst>
              <a:ext uri="{FF2B5EF4-FFF2-40B4-BE49-F238E27FC236}">
                <a16:creationId xmlns:a16="http://schemas.microsoft.com/office/drawing/2014/main" id="{7DC78DF9-8763-CF44-84ED-AC26032205CC}"/>
              </a:ext>
            </a:extLst>
          </p:cNvPr>
          <p:cNvSpPr/>
          <p:nvPr userDrawn="1"/>
        </p:nvSpPr>
        <p:spPr>
          <a:xfrm>
            <a:off x="1060991" y="2529840"/>
            <a:ext cx="1412240" cy="508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extLst>
      <p:ext uri="{BB962C8B-B14F-4D97-AF65-F5344CB8AC3E}">
        <p14:creationId xmlns:p14="http://schemas.microsoft.com/office/powerpoint/2010/main" val="2976150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7" name="Picture 6" descr="A picture containing text, accessory&#10;&#10;Description automatically generated">
            <a:extLst>
              <a:ext uri="{FF2B5EF4-FFF2-40B4-BE49-F238E27FC236}">
                <a16:creationId xmlns:a16="http://schemas.microsoft.com/office/drawing/2014/main" id="{4761E2A0-B859-F540-8F9D-E97347C838BB}"/>
              </a:ext>
            </a:extLst>
          </p:cNvPr>
          <p:cNvPicPr>
            <a:picLocks noChangeAspect="1"/>
          </p:cNvPicPr>
          <p:nvPr userDrawn="1"/>
        </p:nvPicPr>
        <p:blipFill>
          <a:blip r:embed="rId2"/>
          <a:stretch>
            <a:fillRect/>
          </a:stretch>
        </p:blipFill>
        <p:spPr>
          <a:xfrm>
            <a:off x="-1" y="0"/>
            <a:ext cx="12192000" cy="3604698"/>
          </a:xfrm>
          <a:prstGeom prst="rect">
            <a:avLst/>
          </a:prstGeom>
        </p:spPr>
      </p:pic>
      <p:sp>
        <p:nvSpPr>
          <p:cNvPr id="10" name="Text Placeholder 9"/>
          <p:cNvSpPr>
            <a:spLocks noGrp="1"/>
          </p:cNvSpPr>
          <p:nvPr>
            <p:ph type="body" sz="quarter" idx="11" hasCustomPrompt="1"/>
          </p:nvPr>
        </p:nvSpPr>
        <p:spPr>
          <a:xfrm>
            <a:off x="2188476" y="4409759"/>
            <a:ext cx="7815046" cy="528002"/>
          </a:xfrm>
          <a:prstGeom prst="rect">
            <a:avLst/>
          </a:prstGeom>
        </p:spPr>
        <p:txBody>
          <a:bodyPr/>
          <a:lstStyle>
            <a:lvl1pPr marL="0" indent="0" algn="ctr">
              <a:buNone/>
              <a:defRPr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Title: Arial Bold, 28pt.</a:t>
            </a:r>
          </a:p>
        </p:txBody>
      </p:sp>
      <p:sp>
        <p:nvSpPr>
          <p:cNvPr id="11" name="Text Placeholder 9"/>
          <p:cNvSpPr>
            <a:spLocks noGrp="1"/>
          </p:cNvSpPr>
          <p:nvPr>
            <p:ph type="body" sz="quarter" idx="12" hasCustomPrompt="1"/>
          </p:nvPr>
        </p:nvSpPr>
        <p:spPr>
          <a:xfrm>
            <a:off x="3240881" y="4971970"/>
            <a:ext cx="5710237" cy="528002"/>
          </a:xfrm>
          <a:prstGeom prst="rect">
            <a:avLst/>
          </a:prstGeom>
        </p:spPr>
        <p:txBody>
          <a:bodyPr/>
          <a:lstStyle>
            <a:lvl1pPr marL="0" indent="0" algn="ctr">
              <a:buNone/>
              <a:defRPr sz="22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Subtitle: Arial Regular, 22pt.</a:t>
            </a:r>
          </a:p>
        </p:txBody>
      </p:sp>
      <p:sp>
        <p:nvSpPr>
          <p:cNvPr id="6" name="Rectangle 5">
            <a:extLst>
              <a:ext uri="{FF2B5EF4-FFF2-40B4-BE49-F238E27FC236}">
                <a16:creationId xmlns:a16="http://schemas.microsoft.com/office/drawing/2014/main" id="{B9DEA685-940A-C240-AA21-31D052F2965A}"/>
              </a:ext>
            </a:extLst>
          </p:cNvPr>
          <p:cNvSpPr/>
          <p:nvPr userDrawn="1"/>
        </p:nvSpPr>
        <p:spPr>
          <a:xfrm>
            <a:off x="5389880" y="4145382"/>
            <a:ext cx="1412240"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extLst>
      <p:ext uri="{BB962C8B-B14F-4D97-AF65-F5344CB8AC3E}">
        <p14:creationId xmlns:p14="http://schemas.microsoft.com/office/powerpoint/2010/main" val="21344186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8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39A43-DA6C-9849-E40D-4CB1786E47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B63CE0-99D2-983D-B1E9-10EAF03AFA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ADDA9B-5924-2D54-6DD8-810AE1BDBA3B}"/>
              </a:ext>
            </a:extLst>
          </p:cNvPr>
          <p:cNvSpPr>
            <a:spLocks noGrp="1"/>
          </p:cNvSpPr>
          <p:nvPr>
            <p:ph type="dt" sz="half" idx="10"/>
          </p:nvPr>
        </p:nvSpPr>
        <p:spPr/>
        <p:txBody>
          <a:bodyPr/>
          <a:lstStyle/>
          <a:p>
            <a:fld id="{4B0EB2CB-FB85-462B-96FA-E98A9E0E00F3}" type="datetimeFigureOut">
              <a:rPr lang="en-US" smtClean="0"/>
              <a:t>3/31/2025</a:t>
            </a:fld>
            <a:endParaRPr lang="en-US"/>
          </a:p>
        </p:txBody>
      </p:sp>
      <p:sp>
        <p:nvSpPr>
          <p:cNvPr id="5" name="Footer Placeholder 4">
            <a:extLst>
              <a:ext uri="{FF2B5EF4-FFF2-40B4-BE49-F238E27FC236}">
                <a16:creationId xmlns:a16="http://schemas.microsoft.com/office/drawing/2014/main" id="{5C48B4E2-975E-F06A-F275-1AEE481982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53CCDF-F00F-A214-C34B-FBD8321EE187}"/>
              </a:ext>
            </a:extLst>
          </p:cNvPr>
          <p:cNvSpPr>
            <a:spLocks noGrp="1"/>
          </p:cNvSpPr>
          <p:nvPr>
            <p:ph type="sldNum" sz="quarter" idx="12"/>
          </p:nvPr>
        </p:nvSpPr>
        <p:spPr/>
        <p:txBody>
          <a:bodyPr/>
          <a:lstStyle/>
          <a:p>
            <a:fld id="{D3A806DF-050F-438E-99B7-AE39D35DDEE6}" type="slidenum">
              <a:rPr lang="en-US" smtClean="0"/>
              <a:t>‹#›</a:t>
            </a:fld>
            <a:endParaRPr lang="en-US"/>
          </a:p>
        </p:txBody>
      </p:sp>
    </p:spTree>
    <p:extLst>
      <p:ext uri="{BB962C8B-B14F-4D97-AF65-F5344CB8AC3E}">
        <p14:creationId xmlns:p14="http://schemas.microsoft.com/office/powerpoint/2010/main" val="3976074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39A43-DA6C-9849-E40D-4CB1786E47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B63CE0-99D2-983D-B1E9-10EAF03AFA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ADDA9B-5924-2D54-6DD8-810AE1BDBA3B}"/>
              </a:ext>
            </a:extLst>
          </p:cNvPr>
          <p:cNvSpPr>
            <a:spLocks noGrp="1"/>
          </p:cNvSpPr>
          <p:nvPr>
            <p:ph type="dt" sz="half" idx="10"/>
          </p:nvPr>
        </p:nvSpPr>
        <p:spPr/>
        <p:txBody>
          <a:bodyPr/>
          <a:lstStyle/>
          <a:p>
            <a:fld id="{4B0EB2CB-FB85-462B-96FA-E98A9E0E00F3}" type="datetimeFigureOut">
              <a:rPr lang="en-US" smtClean="0"/>
              <a:t>3/31/2025</a:t>
            </a:fld>
            <a:endParaRPr lang="en-US"/>
          </a:p>
        </p:txBody>
      </p:sp>
      <p:sp>
        <p:nvSpPr>
          <p:cNvPr id="5" name="Footer Placeholder 4">
            <a:extLst>
              <a:ext uri="{FF2B5EF4-FFF2-40B4-BE49-F238E27FC236}">
                <a16:creationId xmlns:a16="http://schemas.microsoft.com/office/drawing/2014/main" id="{5C48B4E2-975E-F06A-F275-1AEE481982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53CCDF-F00F-A214-C34B-FBD8321EE187}"/>
              </a:ext>
            </a:extLst>
          </p:cNvPr>
          <p:cNvSpPr>
            <a:spLocks noGrp="1"/>
          </p:cNvSpPr>
          <p:nvPr>
            <p:ph type="sldNum" sz="quarter" idx="12"/>
          </p:nvPr>
        </p:nvSpPr>
        <p:spPr/>
        <p:txBody>
          <a:bodyPr/>
          <a:lstStyle/>
          <a:p>
            <a:fld id="{D3A806DF-050F-438E-99B7-AE39D35DDEE6}" type="slidenum">
              <a:rPr lang="en-US" smtClean="0"/>
              <a:t>‹#›</a:t>
            </a:fld>
            <a:endParaRPr lang="en-US"/>
          </a:p>
        </p:txBody>
      </p:sp>
    </p:spTree>
    <p:extLst>
      <p:ext uri="{BB962C8B-B14F-4D97-AF65-F5344CB8AC3E}">
        <p14:creationId xmlns:p14="http://schemas.microsoft.com/office/powerpoint/2010/main" val="1709347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A729-3C47-83FA-F251-47970A978D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CF31AC-0E51-A9C9-199D-EC2E0C074C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05ECE4-64EF-459A-93AD-7F042CB24A8B}"/>
              </a:ext>
            </a:extLst>
          </p:cNvPr>
          <p:cNvSpPr>
            <a:spLocks noGrp="1"/>
          </p:cNvSpPr>
          <p:nvPr>
            <p:ph type="dt" sz="half" idx="10"/>
          </p:nvPr>
        </p:nvSpPr>
        <p:spPr/>
        <p:txBody>
          <a:bodyPr/>
          <a:lstStyle/>
          <a:p>
            <a:fld id="{4B0EB2CB-FB85-462B-96FA-E98A9E0E00F3}" type="datetimeFigureOut">
              <a:rPr lang="en-US" smtClean="0"/>
              <a:t>3/31/2025</a:t>
            </a:fld>
            <a:endParaRPr lang="en-US"/>
          </a:p>
        </p:txBody>
      </p:sp>
      <p:sp>
        <p:nvSpPr>
          <p:cNvPr id="5" name="Footer Placeholder 4">
            <a:extLst>
              <a:ext uri="{FF2B5EF4-FFF2-40B4-BE49-F238E27FC236}">
                <a16:creationId xmlns:a16="http://schemas.microsoft.com/office/drawing/2014/main" id="{C2099818-8190-6CA7-BF7B-568169B434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9568D-E67D-06F9-1AB7-EA0FF5810F68}"/>
              </a:ext>
            </a:extLst>
          </p:cNvPr>
          <p:cNvSpPr>
            <a:spLocks noGrp="1"/>
          </p:cNvSpPr>
          <p:nvPr>
            <p:ph type="sldNum" sz="quarter" idx="12"/>
          </p:nvPr>
        </p:nvSpPr>
        <p:spPr/>
        <p:txBody>
          <a:bodyPr/>
          <a:lstStyle/>
          <a:p>
            <a:fld id="{D3A806DF-050F-438E-99B7-AE39D35DDEE6}" type="slidenum">
              <a:rPr lang="en-US" smtClean="0"/>
              <a:t>‹#›</a:t>
            </a:fld>
            <a:endParaRPr lang="en-US"/>
          </a:p>
        </p:txBody>
      </p:sp>
    </p:spTree>
    <p:extLst>
      <p:ext uri="{BB962C8B-B14F-4D97-AF65-F5344CB8AC3E}">
        <p14:creationId xmlns:p14="http://schemas.microsoft.com/office/powerpoint/2010/main" val="10203597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CA95A-0AF3-DFDA-4D70-CB4510D133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9ADAB6-B432-95BA-59C8-42689D50442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963BCB-5C0A-526A-F2E4-A4092F3F525A}"/>
              </a:ext>
            </a:extLst>
          </p:cNvPr>
          <p:cNvSpPr>
            <a:spLocks noGrp="1"/>
          </p:cNvSpPr>
          <p:nvPr>
            <p:ph type="dt" sz="half" idx="10"/>
          </p:nvPr>
        </p:nvSpPr>
        <p:spPr/>
        <p:txBody>
          <a:bodyPr/>
          <a:lstStyle/>
          <a:p>
            <a:fld id="{4B0EB2CB-FB85-462B-96FA-E98A9E0E00F3}" type="datetimeFigureOut">
              <a:rPr lang="en-US" smtClean="0"/>
              <a:t>3/31/2025</a:t>
            </a:fld>
            <a:endParaRPr lang="en-US"/>
          </a:p>
        </p:txBody>
      </p:sp>
      <p:sp>
        <p:nvSpPr>
          <p:cNvPr id="5" name="Footer Placeholder 4">
            <a:extLst>
              <a:ext uri="{FF2B5EF4-FFF2-40B4-BE49-F238E27FC236}">
                <a16:creationId xmlns:a16="http://schemas.microsoft.com/office/drawing/2014/main" id="{11F0255D-380D-D2D7-AA27-C15611192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F7D682-9D26-5D1D-1440-66282B68E574}"/>
              </a:ext>
            </a:extLst>
          </p:cNvPr>
          <p:cNvSpPr>
            <a:spLocks noGrp="1"/>
          </p:cNvSpPr>
          <p:nvPr>
            <p:ph type="sldNum" sz="quarter" idx="12"/>
          </p:nvPr>
        </p:nvSpPr>
        <p:spPr/>
        <p:txBody>
          <a:bodyPr/>
          <a:lstStyle/>
          <a:p>
            <a:fld id="{D3A806DF-050F-438E-99B7-AE39D35DDEE6}" type="slidenum">
              <a:rPr lang="en-US" smtClean="0"/>
              <a:t>‹#›</a:t>
            </a:fld>
            <a:endParaRPr lang="en-US"/>
          </a:p>
        </p:txBody>
      </p:sp>
    </p:spTree>
    <p:extLst>
      <p:ext uri="{BB962C8B-B14F-4D97-AF65-F5344CB8AC3E}">
        <p14:creationId xmlns:p14="http://schemas.microsoft.com/office/powerpoint/2010/main" val="5460292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D37C-2470-7642-2047-105DF4FA21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7010BE-CCE9-6CEE-EC66-3B2B0E73B3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D55B76-2253-F41B-3A10-79F50C6AD5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2A124C-FF7B-058F-B72B-8119246C096D}"/>
              </a:ext>
            </a:extLst>
          </p:cNvPr>
          <p:cNvSpPr>
            <a:spLocks noGrp="1"/>
          </p:cNvSpPr>
          <p:nvPr>
            <p:ph type="dt" sz="half" idx="10"/>
          </p:nvPr>
        </p:nvSpPr>
        <p:spPr/>
        <p:txBody>
          <a:bodyPr/>
          <a:lstStyle/>
          <a:p>
            <a:fld id="{4B0EB2CB-FB85-462B-96FA-E98A9E0E00F3}" type="datetimeFigureOut">
              <a:rPr lang="en-US" smtClean="0"/>
              <a:t>3/31/2025</a:t>
            </a:fld>
            <a:endParaRPr lang="en-US"/>
          </a:p>
        </p:txBody>
      </p:sp>
      <p:sp>
        <p:nvSpPr>
          <p:cNvPr id="6" name="Footer Placeholder 5">
            <a:extLst>
              <a:ext uri="{FF2B5EF4-FFF2-40B4-BE49-F238E27FC236}">
                <a16:creationId xmlns:a16="http://schemas.microsoft.com/office/drawing/2014/main" id="{2C422D5C-A677-1EA4-1F10-A2EEFC1959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F8D756-DE8E-978B-7550-F28A36A7F04B}"/>
              </a:ext>
            </a:extLst>
          </p:cNvPr>
          <p:cNvSpPr>
            <a:spLocks noGrp="1"/>
          </p:cNvSpPr>
          <p:nvPr>
            <p:ph type="sldNum" sz="quarter" idx="12"/>
          </p:nvPr>
        </p:nvSpPr>
        <p:spPr/>
        <p:txBody>
          <a:bodyPr/>
          <a:lstStyle/>
          <a:p>
            <a:fld id="{D3A806DF-050F-438E-99B7-AE39D35DDEE6}" type="slidenum">
              <a:rPr lang="en-US" smtClean="0"/>
              <a:t>‹#›</a:t>
            </a:fld>
            <a:endParaRPr lang="en-US"/>
          </a:p>
        </p:txBody>
      </p:sp>
    </p:spTree>
    <p:extLst>
      <p:ext uri="{BB962C8B-B14F-4D97-AF65-F5344CB8AC3E}">
        <p14:creationId xmlns:p14="http://schemas.microsoft.com/office/powerpoint/2010/main" val="7886467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3968E-381E-F3DF-63AF-C8FCED21ED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B8149F-2364-4491-9295-B323299DB2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CEAB74-AD52-0BC2-DD7D-242D9B29AC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27924-F35B-D8BB-22B7-D18E66B6C0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558F53-2637-3490-545B-F1F6704B8A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F04563-EF40-A96F-4615-64FAB6643EC5}"/>
              </a:ext>
            </a:extLst>
          </p:cNvPr>
          <p:cNvSpPr>
            <a:spLocks noGrp="1"/>
          </p:cNvSpPr>
          <p:nvPr>
            <p:ph type="dt" sz="half" idx="10"/>
          </p:nvPr>
        </p:nvSpPr>
        <p:spPr/>
        <p:txBody>
          <a:bodyPr/>
          <a:lstStyle/>
          <a:p>
            <a:fld id="{4B0EB2CB-FB85-462B-96FA-E98A9E0E00F3}" type="datetimeFigureOut">
              <a:rPr lang="en-US" smtClean="0"/>
              <a:t>3/31/2025</a:t>
            </a:fld>
            <a:endParaRPr lang="en-US"/>
          </a:p>
        </p:txBody>
      </p:sp>
      <p:sp>
        <p:nvSpPr>
          <p:cNvPr id="8" name="Footer Placeholder 7">
            <a:extLst>
              <a:ext uri="{FF2B5EF4-FFF2-40B4-BE49-F238E27FC236}">
                <a16:creationId xmlns:a16="http://schemas.microsoft.com/office/drawing/2014/main" id="{C99C9EC6-E1C3-C2AC-7334-323AAE3516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76E32F-4E91-EF40-E56E-437172D43DCB}"/>
              </a:ext>
            </a:extLst>
          </p:cNvPr>
          <p:cNvSpPr>
            <a:spLocks noGrp="1"/>
          </p:cNvSpPr>
          <p:nvPr>
            <p:ph type="sldNum" sz="quarter" idx="12"/>
          </p:nvPr>
        </p:nvSpPr>
        <p:spPr/>
        <p:txBody>
          <a:bodyPr/>
          <a:lstStyle/>
          <a:p>
            <a:fld id="{D3A806DF-050F-438E-99B7-AE39D35DDEE6}" type="slidenum">
              <a:rPr lang="en-US" smtClean="0"/>
              <a:t>‹#›</a:t>
            </a:fld>
            <a:endParaRPr lang="en-US"/>
          </a:p>
        </p:txBody>
      </p:sp>
    </p:spTree>
    <p:extLst>
      <p:ext uri="{BB962C8B-B14F-4D97-AF65-F5344CB8AC3E}">
        <p14:creationId xmlns:p14="http://schemas.microsoft.com/office/powerpoint/2010/main" val="24794814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743E0-150E-F111-406D-4CE8BE03BA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68AC58-F0A5-2F67-1629-581F61547DBA}"/>
              </a:ext>
            </a:extLst>
          </p:cNvPr>
          <p:cNvSpPr>
            <a:spLocks noGrp="1"/>
          </p:cNvSpPr>
          <p:nvPr>
            <p:ph type="dt" sz="half" idx="10"/>
          </p:nvPr>
        </p:nvSpPr>
        <p:spPr/>
        <p:txBody>
          <a:bodyPr/>
          <a:lstStyle/>
          <a:p>
            <a:fld id="{4B0EB2CB-FB85-462B-96FA-E98A9E0E00F3}" type="datetimeFigureOut">
              <a:rPr lang="en-US" smtClean="0"/>
              <a:t>3/31/2025</a:t>
            </a:fld>
            <a:endParaRPr lang="en-US"/>
          </a:p>
        </p:txBody>
      </p:sp>
      <p:sp>
        <p:nvSpPr>
          <p:cNvPr id="4" name="Footer Placeholder 3">
            <a:extLst>
              <a:ext uri="{FF2B5EF4-FFF2-40B4-BE49-F238E27FC236}">
                <a16:creationId xmlns:a16="http://schemas.microsoft.com/office/drawing/2014/main" id="{06DE2F2E-8A74-AAD3-E6A9-2570590F43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85F2B8-6955-F253-F54B-1B3FDC781466}"/>
              </a:ext>
            </a:extLst>
          </p:cNvPr>
          <p:cNvSpPr>
            <a:spLocks noGrp="1"/>
          </p:cNvSpPr>
          <p:nvPr>
            <p:ph type="sldNum" sz="quarter" idx="12"/>
          </p:nvPr>
        </p:nvSpPr>
        <p:spPr/>
        <p:txBody>
          <a:bodyPr/>
          <a:lstStyle/>
          <a:p>
            <a:fld id="{D3A806DF-050F-438E-99B7-AE39D35DDEE6}" type="slidenum">
              <a:rPr lang="en-US" smtClean="0"/>
              <a:t>‹#›</a:t>
            </a:fld>
            <a:endParaRPr lang="en-US"/>
          </a:p>
        </p:txBody>
      </p:sp>
    </p:spTree>
    <p:extLst>
      <p:ext uri="{BB962C8B-B14F-4D97-AF65-F5344CB8AC3E}">
        <p14:creationId xmlns:p14="http://schemas.microsoft.com/office/powerpoint/2010/main" val="30294851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A62AA7-2058-FDD0-365E-D185A526BE72}"/>
              </a:ext>
            </a:extLst>
          </p:cNvPr>
          <p:cNvSpPr>
            <a:spLocks noGrp="1"/>
          </p:cNvSpPr>
          <p:nvPr>
            <p:ph type="dt" sz="half" idx="10"/>
          </p:nvPr>
        </p:nvSpPr>
        <p:spPr/>
        <p:txBody>
          <a:bodyPr/>
          <a:lstStyle/>
          <a:p>
            <a:fld id="{4B0EB2CB-FB85-462B-96FA-E98A9E0E00F3}" type="datetimeFigureOut">
              <a:rPr lang="en-US" smtClean="0"/>
              <a:t>3/31/2025</a:t>
            </a:fld>
            <a:endParaRPr lang="en-US"/>
          </a:p>
        </p:txBody>
      </p:sp>
      <p:sp>
        <p:nvSpPr>
          <p:cNvPr id="3" name="Footer Placeholder 2">
            <a:extLst>
              <a:ext uri="{FF2B5EF4-FFF2-40B4-BE49-F238E27FC236}">
                <a16:creationId xmlns:a16="http://schemas.microsoft.com/office/drawing/2014/main" id="{4B96DFDA-DFF8-133F-D453-1DB185086D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A7C942-E7F0-B896-EFE5-42EA097E97E5}"/>
              </a:ext>
            </a:extLst>
          </p:cNvPr>
          <p:cNvSpPr>
            <a:spLocks noGrp="1"/>
          </p:cNvSpPr>
          <p:nvPr>
            <p:ph type="sldNum" sz="quarter" idx="12"/>
          </p:nvPr>
        </p:nvSpPr>
        <p:spPr/>
        <p:txBody>
          <a:bodyPr/>
          <a:lstStyle/>
          <a:p>
            <a:fld id="{D3A806DF-050F-438E-99B7-AE39D35DDEE6}" type="slidenum">
              <a:rPr lang="en-US" smtClean="0"/>
              <a:t>‹#›</a:t>
            </a:fld>
            <a:endParaRPr lang="en-US"/>
          </a:p>
        </p:txBody>
      </p:sp>
    </p:spTree>
    <p:extLst>
      <p:ext uri="{BB962C8B-B14F-4D97-AF65-F5344CB8AC3E}">
        <p14:creationId xmlns:p14="http://schemas.microsoft.com/office/powerpoint/2010/main" val="22866364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0AC9B-5EDF-F482-C4E8-A528067E5D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11F6BD-67CF-142D-385E-4D65C983E3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AFFA06-9AC5-595F-865E-DCE65B250A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A749D2-D604-E7C1-6157-978E4D2EDE6B}"/>
              </a:ext>
            </a:extLst>
          </p:cNvPr>
          <p:cNvSpPr>
            <a:spLocks noGrp="1"/>
          </p:cNvSpPr>
          <p:nvPr>
            <p:ph type="dt" sz="half" idx="10"/>
          </p:nvPr>
        </p:nvSpPr>
        <p:spPr/>
        <p:txBody>
          <a:bodyPr/>
          <a:lstStyle/>
          <a:p>
            <a:fld id="{4B0EB2CB-FB85-462B-96FA-E98A9E0E00F3}" type="datetimeFigureOut">
              <a:rPr lang="en-US" smtClean="0"/>
              <a:t>3/31/2025</a:t>
            </a:fld>
            <a:endParaRPr lang="en-US"/>
          </a:p>
        </p:txBody>
      </p:sp>
      <p:sp>
        <p:nvSpPr>
          <p:cNvPr id="6" name="Footer Placeholder 5">
            <a:extLst>
              <a:ext uri="{FF2B5EF4-FFF2-40B4-BE49-F238E27FC236}">
                <a16:creationId xmlns:a16="http://schemas.microsoft.com/office/drawing/2014/main" id="{074F510E-A3FA-7DF0-2211-686070AAB2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491A0-CA67-4857-E00C-FF9971B71B8B}"/>
              </a:ext>
            </a:extLst>
          </p:cNvPr>
          <p:cNvSpPr>
            <a:spLocks noGrp="1"/>
          </p:cNvSpPr>
          <p:nvPr>
            <p:ph type="sldNum" sz="quarter" idx="12"/>
          </p:nvPr>
        </p:nvSpPr>
        <p:spPr/>
        <p:txBody>
          <a:bodyPr/>
          <a:lstStyle/>
          <a:p>
            <a:fld id="{D3A806DF-050F-438E-99B7-AE39D35DDEE6}" type="slidenum">
              <a:rPr lang="en-US" smtClean="0"/>
              <a:t>‹#›</a:t>
            </a:fld>
            <a:endParaRPr lang="en-US"/>
          </a:p>
        </p:txBody>
      </p:sp>
    </p:spTree>
    <p:extLst>
      <p:ext uri="{BB962C8B-B14F-4D97-AF65-F5344CB8AC3E}">
        <p14:creationId xmlns:p14="http://schemas.microsoft.com/office/powerpoint/2010/main" val="39716520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221C-3414-1BC3-1AB6-94EEFE36E5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882ABF-C25A-0AC1-3FCA-D492994136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AC7D27-E569-C610-A49A-3C0CD698AA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AA9C08-063B-9911-9BE9-E59B82EC7D71}"/>
              </a:ext>
            </a:extLst>
          </p:cNvPr>
          <p:cNvSpPr>
            <a:spLocks noGrp="1"/>
          </p:cNvSpPr>
          <p:nvPr>
            <p:ph type="dt" sz="half" idx="10"/>
          </p:nvPr>
        </p:nvSpPr>
        <p:spPr/>
        <p:txBody>
          <a:bodyPr/>
          <a:lstStyle/>
          <a:p>
            <a:fld id="{4B0EB2CB-FB85-462B-96FA-E98A9E0E00F3}" type="datetimeFigureOut">
              <a:rPr lang="en-US" smtClean="0"/>
              <a:t>3/31/2025</a:t>
            </a:fld>
            <a:endParaRPr lang="en-US"/>
          </a:p>
        </p:txBody>
      </p:sp>
      <p:sp>
        <p:nvSpPr>
          <p:cNvPr id="6" name="Footer Placeholder 5">
            <a:extLst>
              <a:ext uri="{FF2B5EF4-FFF2-40B4-BE49-F238E27FC236}">
                <a16:creationId xmlns:a16="http://schemas.microsoft.com/office/drawing/2014/main" id="{62843779-DCCE-1B7C-A5E6-B414212E71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5CD288-0BDF-8F1C-E275-05C5836E9002}"/>
              </a:ext>
            </a:extLst>
          </p:cNvPr>
          <p:cNvSpPr>
            <a:spLocks noGrp="1"/>
          </p:cNvSpPr>
          <p:nvPr>
            <p:ph type="sldNum" sz="quarter" idx="12"/>
          </p:nvPr>
        </p:nvSpPr>
        <p:spPr/>
        <p:txBody>
          <a:bodyPr/>
          <a:lstStyle/>
          <a:p>
            <a:fld id="{D3A806DF-050F-438E-99B7-AE39D35DDEE6}" type="slidenum">
              <a:rPr lang="en-US" smtClean="0"/>
              <a:t>‹#›</a:t>
            </a:fld>
            <a:endParaRPr lang="en-US"/>
          </a:p>
        </p:txBody>
      </p:sp>
    </p:spTree>
    <p:extLst>
      <p:ext uri="{BB962C8B-B14F-4D97-AF65-F5344CB8AC3E}">
        <p14:creationId xmlns:p14="http://schemas.microsoft.com/office/powerpoint/2010/main" val="925206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88476" y="4409759"/>
            <a:ext cx="7815046" cy="528002"/>
          </a:xfrm>
          <a:prstGeom prst="rect">
            <a:avLst/>
          </a:prstGeom>
        </p:spPr>
        <p:txBody>
          <a:bodyPr/>
          <a:lstStyle>
            <a:lvl1pPr marL="0" indent="0" algn="ctr">
              <a:buNone/>
              <a:defRPr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Title: Arial Bold, 28pt.</a:t>
            </a:r>
          </a:p>
        </p:txBody>
      </p:sp>
      <p:sp>
        <p:nvSpPr>
          <p:cNvPr id="11" name="Text Placeholder 9"/>
          <p:cNvSpPr>
            <a:spLocks noGrp="1"/>
          </p:cNvSpPr>
          <p:nvPr>
            <p:ph type="body" sz="quarter" idx="12" hasCustomPrompt="1"/>
          </p:nvPr>
        </p:nvSpPr>
        <p:spPr>
          <a:xfrm>
            <a:off x="3240881" y="4971970"/>
            <a:ext cx="5710237" cy="528002"/>
          </a:xfrm>
          <a:prstGeom prst="rect">
            <a:avLst/>
          </a:prstGeom>
        </p:spPr>
        <p:txBody>
          <a:bodyPr/>
          <a:lstStyle>
            <a:lvl1pPr marL="0" indent="0" algn="ctr">
              <a:buNone/>
              <a:defRPr sz="22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Subtitle: Arial Regular, 22pt.</a:t>
            </a:r>
          </a:p>
        </p:txBody>
      </p:sp>
      <p:sp>
        <p:nvSpPr>
          <p:cNvPr id="6" name="Rectangle 5">
            <a:extLst>
              <a:ext uri="{FF2B5EF4-FFF2-40B4-BE49-F238E27FC236}">
                <a16:creationId xmlns:a16="http://schemas.microsoft.com/office/drawing/2014/main" id="{B9DEA685-940A-C240-AA21-31D052F2965A}"/>
              </a:ext>
            </a:extLst>
          </p:cNvPr>
          <p:cNvSpPr/>
          <p:nvPr userDrawn="1"/>
        </p:nvSpPr>
        <p:spPr>
          <a:xfrm>
            <a:off x="5389880" y="4145382"/>
            <a:ext cx="1412240"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pic>
        <p:nvPicPr>
          <p:cNvPr id="3" name="Picture 2" descr="A microphone on a stand&#10;&#10;Description automatically generated with low confidence">
            <a:extLst>
              <a:ext uri="{FF2B5EF4-FFF2-40B4-BE49-F238E27FC236}">
                <a16:creationId xmlns:a16="http://schemas.microsoft.com/office/drawing/2014/main" id="{8D204032-AF17-234A-90B4-A36BFC54997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3604698"/>
          </a:xfrm>
          <a:prstGeom prst="rect">
            <a:avLst/>
          </a:prstGeom>
        </p:spPr>
      </p:pic>
    </p:spTree>
    <p:extLst>
      <p:ext uri="{BB962C8B-B14F-4D97-AF65-F5344CB8AC3E}">
        <p14:creationId xmlns:p14="http://schemas.microsoft.com/office/powerpoint/2010/main" val="37099887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472D8-9F8D-8A1E-6C79-DAEC7A33EC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CDCE0C-1C7E-E9D1-B2F2-A4464CF8C6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96318A-F1B4-9C0E-C5F7-FF320096D7E9}"/>
              </a:ext>
            </a:extLst>
          </p:cNvPr>
          <p:cNvSpPr>
            <a:spLocks noGrp="1"/>
          </p:cNvSpPr>
          <p:nvPr>
            <p:ph type="dt" sz="half" idx="10"/>
          </p:nvPr>
        </p:nvSpPr>
        <p:spPr/>
        <p:txBody>
          <a:bodyPr/>
          <a:lstStyle/>
          <a:p>
            <a:fld id="{4B0EB2CB-FB85-462B-96FA-E98A9E0E00F3}" type="datetimeFigureOut">
              <a:rPr lang="en-US" smtClean="0"/>
              <a:t>3/31/2025</a:t>
            </a:fld>
            <a:endParaRPr lang="en-US"/>
          </a:p>
        </p:txBody>
      </p:sp>
      <p:sp>
        <p:nvSpPr>
          <p:cNvPr id="5" name="Footer Placeholder 4">
            <a:extLst>
              <a:ext uri="{FF2B5EF4-FFF2-40B4-BE49-F238E27FC236}">
                <a16:creationId xmlns:a16="http://schemas.microsoft.com/office/drawing/2014/main" id="{56F19A01-A98A-2ED2-7100-40496F91C2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6B183D-719E-4F1D-0821-1091378A3257}"/>
              </a:ext>
            </a:extLst>
          </p:cNvPr>
          <p:cNvSpPr>
            <a:spLocks noGrp="1"/>
          </p:cNvSpPr>
          <p:nvPr>
            <p:ph type="sldNum" sz="quarter" idx="12"/>
          </p:nvPr>
        </p:nvSpPr>
        <p:spPr/>
        <p:txBody>
          <a:bodyPr/>
          <a:lstStyle/>
          <a:p>
            <a:fld id="{D3A806DF-050F-438E-99B7-AE39D35DDEE6}" type="slidenum">
              <a:rPr lang="en-US" smtClean="0"/>
              <a:t>‹#›</a:t>
            </a:fld>
            <a:endParaRPr lang="en-US"/>
          </a:p>
        </p:txBody>
      </p:sp>
    </p:spTree>
    <p:extLst>
      <p:ext uri="{BB962C8B-B14F-4D97-AF65-F5344CB8AC3E}">
        <p14:creationId xmlns:p14="http://schemas.microsoft.com/office/powerpoint/2010/main" val="40058905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7D8A9A-61FB-348F-CCA7-15579B5027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E4155-18BD-6C78-38AE-16AF44B206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FA0B9F-BC47-6427-502B-4A8A3CCE4EC8}"/>
              </a:ext>
            </a:extLst>
          </p:cNvPr>
          <p:cNvSpPr>
            <a:spLocks noGrp="1"/>
          </p:cNvSpPr>
          <p:nvPr>
            <p:ph type="dt" sz="half" idx="10"/>
          </p:nvPr>
        </p:nvSpPr>
        <p:spPr/>
        <p:txBody>
          <a:bodyPr/>
          <a:lstStyle/>
          <a:p>
            <a:fld id="{4B0EB2CB-FB85-462B-96FA-E98A9E0E00F3}" type="datetimeFigureOut">
              <a:rPr lang="en-US" smtClean="0"/>
              <a:t>3/31/2025</a:t>
            </a:fld>
            <a:endParaRPr lang="en-US"/>
          </a:p>
        </p:txBody>
      </p:sp>
      <p:sp>
        <p:nvSpPr>
          <p:cNvPr id="5" name="Footer Placeholder 4">
            <a:extLst>
              <a:ext uri="{FF2B5EF4-FFF2-40B4-BE49-F238E27FC236}">
                <a16:creationId xmlns:a16="http://schemas.microsoft.com/office/drawing/2014/main" id="{74139A2A-38F7-49FE-2E7A-A6508AD4BC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432F09-CC00-6EF0-AA9A-CC51BC5A67B1}"/>
              </a:ext>
            </a:extLst>
          </p:cNvPr>
          <p:cNvSpPr>
            <a:spLocks noGrp="1"/>
          </p:cNvSpPr>
          <p:nvPr>
            <p:ph type="sldNum" sz="quarter" idx="12"/>
          </p:nvPr>
        </p:nvSpPr>
        <p:spPr/>
        <p:txBody>
          <a:bodyPr/>
          <a:lstStyle/>
          <a:p>
            <a:fld id="{D3A806DF-050F-438E-99B7-AE39D35DDEE6}" type="slidenum">
              <a:rPr lang="en-US" smtClean="0"/>
              <a:t>‹#›</a:t>
            </a:fld>
            <a:endParaRPr lang="en-US"/>
          </a:p>
        </p:txBody>
      </p:sp>
    </p:spTree>
    <p:extLst>
      <p:ext uri="{BB962C8B-B14F-4D97-AF65-F5344CB8AC3E}">
        <p14:creationId xmlns:p14="http://schemas.microsoft.com/office/powerpoint/2010/main" val="6945431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8735971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15872FD-18F3-4816-A72A-4B691EB08585}"/>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1" i="0" baseline="0">
              <a:solidFill>
                <a:srgbClr val="FFFFFF"/>
              </a:solidFill>
              <a:latin typeface="Arial" panose="020B0604020202020204" pitchFamily="34" charset="0"/>
              <a:ea typeface="+mj-ea"/>
              <a:cs typeface="+mj-cs"/>
              <a:sym typeface="Arial" panose="020B0604020202020204" pitchFamily="34" charset="0"/>
            </a:endParaRPr>
          </a:p>
        </p:txBody>
      </p:sp>
      <p:pic>
        <p:nvPicPr>
          <p:cNvPr id="42" name="Picture 41">
            <a:extLst>
              <a:ext uri="{FF2B5EF4-FFF2-40B4-BE49-F238E27FC236}">
                <a16:creationId xmlns:a16="http://schemas.microsoft.com/office/drawing/2014/main" id="{985F3B79-48C3-4570-BCAE-D2CC33EED1DE}"/>
              </a:ext>
            </a:extLst>
          </p:cNvPr>
          <p:cNvPicPr>
            <a:picLocks noChangeAspect="1"/>
          </p:cNvPicPr>
          <p:nvPr userDrawn="1"/>
        </p:nvPicPr>
        <p:blipFill rotWithShape="1">
          <a:blip r:embed="rId6"/>
          <a:srcRect l="1" r="208"/>
          <a:stretch/>
        </p:blipFill>
        <p:spPr>
          <a:xfrm>
            <a:off x="-3994" y="-1"/>
            <a:ext cx="12195993" cy="6884396"/>
          </a:xfrm>
          <a:prstGeom prst="rect">
            <a:avLst/>
          </a:prstGeom>
        </p:spPr>
      </p:pic>
      <p:sp>
        <p:nvSpPr>
          <p:cNvPr id="22" name="Text Placeholder 6"/>
          <p:cNvSpPr>
            <a:spLocks noGrp="1"/>
          </p:cNvSpPr>
          <p:nvPr>
            <p:ph type="body" sz="quarter" idx="12" hasCustomPrompt="1"/>
          </p:nvPr>
        </p:nvSpPr>
        <p:spPr bwMode="black">
          <a:xfrm>
            <a:off x="895350" y="5077542"/>
            <a:ext cx="10350500" cy="327148"/>
          </a:xfrm>
          <a:prstGeom prst="rect">
            <a:avLst/>
          </a:prstGeom>
          <a:noFill/>
        </p:spPr>
        <p:txBody>
          <a:bodyPr anchor="ctr"/>
          <a:lstStyle>
            <a:lvl1pPr algn="l">
              <a:lnSpc>
                <a:spcPct val="110000"/>
              </a:lnSpc>
              <a:buNone/>
              <a:defRPr sz="1200" b="1" cap="all" baseline="0">
                <a:solidFill>
                  <a:schemeClr val="tx1"/>
                </a:solidFill>
                <a:latin typeface="+mn-lt"/>
                <a:ea typeface="+mn-ea"/>
                <a:cs typeface="+mn-cs"/>
                <a:sym typeface="+mn-lt"/>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
        <p:nvSpPr>
          <p:cNvPr id="26" name="Subtitle 2"/>
          <p:cNvSpPr>
            <a:spLocks noGrp="1"/>
          </p:cNvSpPr>
          <p:nvPr>
            <p:ph type="subTitle" idx="1" hasCustomPrompt="1"/>
          </p:nvPr>
        </p:nvSpPr>
        <p:spPr bwMode="white">
          <a:xfrm>
            <a:off x="895350" y="4365406"/>
            <a:ext cx="10350500" cy="436195"/>
          </a:xfrm>
          <a:prstGeom prst="rect">
            <a:avLst/>
          </a:prstGeom>
        </p:spPr>
        <p:txBody>
          <a:bodyPr anchor="ctr"/>
          <a:lstStyle>
            <a:lvl1pPr marL="0" indent="0" algn="l">
              <a:lnSpc>
                <a:spcPct val="110000"/>
              </a:lnSpc>
              <a:buNone/>
              <a:defRPr sz="1600" baseline="0">
                <a:solidFill>
                  <a:schemeClr val="tx2"/>
                </a:solidFill>
                <a:latin typeface="+mn-lt"/>
                <a:ea typeface="+mn-ea"/>
                <a:cs typeface="+mn-cs"/>
                <a:sym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sp>
        <p:nvSpPr>
          <p:cNvPr id="27" name="Title 1"/>
          <p:cNvSpPr>
            <a:spLocks noGrp="1"/>
          </p:cNvSpPr>
          <p:nvPr>
            <p:ph type="ctrTitle" hasCustomPrompt="1"/>
          </p:nvPr>
        </p:nvSpPr>
        <p:spPr bwMode="ltGray">
          <a:xfrm>
            <a:off x="895350" y="1270007"/>
            <a:ext cx="10350500" cy="2645048"/>
          </a:xfrm>
          <a:prstGeom prst="rect">
            <a:avLst/>
          </a:prstGeom>
        </p:spPr>
        <p:txBody>
          <a:bodyPr anchor="b">
            <a:normAutofit/>
          </a:bodyPr>
          <a:lstStyle>
            <a:lvl1pPr algn="l">
              <a:lnSpc>
                <a:spcPct val="93000"/>
              </a:lnSpc>
              <a:defRPr sz="5400" b="1" baseline="0">
                <a:solidFill>
                  <a:schemeClr val="tx2"/>
                </a:solidFill>
                <a:latin typeface="+mj-lt"/>
                <a:ea typeface="+mj-ea"/>
                <a:cs typeface="+mj-cs"/>
                <a:sym typeface="+mj-lt"/>
              </a:defRPr>
            </a:lvl1pPr>
          </a:lstStyle>
          <a:p>
            <a:r>
              <a:rPr lang="en-US"/>
              <a:t>Title in Title Case</a:t>
            </a:r>
          </a:p>
        </p:txBody>
      </p:sp>
      <p:cxnSp>
        <p:nvCxnSpPr>
          <p:cNvPr id="7" name="Straight Connector 6">
            <a:extLst>
              <a:ext uri="{FF2B5EF4-FFF2-40B4-BE49-F238E27FC236}">
                <a16:creationId xmlns:a16="http://schemas.microsoft.com/office/drawing/2014/main" id="{C2BFA672-5A86-4053-876D-910AEA7BFF50}"/>
              </a:ext>
            </a:extLst>
          </p:cNvPr>
          <p:cNvCxnSpPr/>
          <p:nvPr userDrawn="1"/>
        </p:nvCxnSpPr>
        <p:spPr>
          <a:xfrm>
            <a:off x="895350" y="4191000"/>
            <a:ext cx="10350500" cy="0"/>
          </a:xfrm>
          <a:prstGeom prst="line">
            <a:avLst/>
          </a:prstGeom>
          <a:ln w="19050" cap="rnd">
            <a:solidFill>
              <a:schemeClr val="tx2"/>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96752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Additional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133973619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1" i="0" baseline="0">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itle 1"/>
          <p:cNvSpPr>
            <a:spLocks noGrp="1"/>
          </p:cNvSpPr>
          <p:nvPr>
            <p:ph type="title"/>
          </p:nvPr>
        </p:nvSpPr>
        <p:spPr>
          <a:xfrm>
            <a:off x="390144" y="0"/>
            <a:ext cx="10972800" cy="762000"/>
          </a:xfrm>
        </p:spPr>
        <p:txBody>
          <a:bodyPr vert="horz" lIns="91440" tIns="45720" rIns="91440" bIns="45720" rtlCol="0" anchor="ctr">
            <a:normAutofit/>
          </a:bodyPr>
          <a:lstStyle>
            <a:lvl1pPr>
              <a:defRPr lang="en-US" sz="2800" b="1" dirty="0">
                <a:latin typeface="Arial" panose="020B0604020202020204" pitchFamily="34" charset="0"/>
                <a:cs typeface="Arial" panose="020B0604020202020204" pitchFamily="34" charset="0"/>
              </a:defRPr>
            </a:lvl1pPr>
          </a:lstStyle>
          <a:p>
            <a:pPr lvl="0"/>
            <a:r>
              <a:rPr lang="en-US"/>
              <a:t>Click to edit Master title style</a:t>
            </a:r>
          </a:p>
        </p:txBody>
      </p:sp>
      <p:sp>
        <p:nvSpPr>
          <p:cNvPr id="3" name="Content Placeholder 2"/>
          <p:cNvSpPr>
            <a:spLocks noGrp="1"/>
          </p:cNvSpPr>
          <p:nvPr>
            <p:ph idx="1"/>
          </p:nvPr>
        </p:nvSpPr>
        <p:spPr>
          <a:xfrm>
            <a:off x="390144" y="1020763"/>
            <a:ext cx="10972800" cy="4525963"/>
          </a:xfrm>
        </p:spPr>
        <p:txBody>
          <a:bodyPr lIns="91440" tIns="45720" rIns="91440" bIns="45720">
            <a:normAutofit/>
          </a:bodyPr>
          <a:lstStyle>
            <a:lvl1pPr>
              <a:lnSpc>
                <a:spcPct val="100000"/>
              </a:lnSpc>
              <a:spcBef>
                <a:spcPts val="0"/>
              </a:spcBef>
              <a:spcAft>
                <a:spcPts val="600"/>
              </a:spcAft>
              <a:buClr>
                <a:schemeClr val="tx2"/>
              </a:buClr>
              <a:defRPr sz="2000">
                <a:solidFill>
                  <a:schemeClr val="tx1"/>
                </a:solidFill>
              </a:defRPr>
            </a:lvl1pPr>
            <a:lvl2pPr>
              <a:lnSpc>
                <a:spcPct val="100000"/>
              </a:lnSpc>
              <a:spcBef>
                <a:spcPts val="0"/>
              </a:spcBef>
              <a:spcAft>
                <a:spcPts val="600"/>
              </a:spcAft>
              <a:defRPr sz="1800">
                <a:solidFill>
                  <a:schemeClr val="tx1"/>
                </a:solidFill>
              </a:defRPr>
            </a:lvl2pPr>
            <a:lvl3pPr marL="1143000" indent="-228600">
              <a:lnSpc>
                <a:spcPct val="100000"/>
              </a:lnSpc>
              <a:spcBef>
                <a:spcPts val="0"/>
              </a:spcBef>
              <a:spcAft>
                <a:spcPts val="600"/>
              </a:spcAft>
              <a:buClrTx/>
              <a:buFont typeface="Wingdings" panose="05000000000000000000" pitchFamily="2" charset="2"/>
              <a:buChar char="§"/>
              <a:defRPr sz="1800">
                <a:solidFill>
                  <a:schemeClr val="tx1"/>
                </a:solidFill>
              </a:defRPr>
            </a:lvl3pPr>
            <a:lvl4pPr marL="1600200" indent="-228600">
              <a:lnSpc>
                <a:spcPct val="100000"/>
              </a:lnSpc>
              <a:spcBef>
                <a:spcPts val="0"/>
              </a:spcBef>
              <a:spcAft>
                <a:spcPts val="600"/>
              </a:spcAft>
              <a:buClrTx/>
              <a:buFont typeface="Wingdings" panose="05000000000000000000" pitchFamily="2" charset="2"/>
              <a:buChar char="§"/>
              <a:defRPr sz="1800">
                <a:solidFill>
                  <a:schemeClr val="tx1"/>
                </a:solidFill>
              </a:defRPr>
            </a:lvl4pPr>
            <a:lvl5pPr marL="2057400" indent="-228600">
              <a:lnSpc>
                <a:spcPct val="100000"/>
              </a:lnSpc>
              <a:spcBef>
                <a:spcPts val="0"/>
              </a:spcBef>
              <a:spcAft>
                <a:spcPts val="600"/>
              </a:spcAft>
              <a:buClrTx/>
              <a:buFont typeface="Wingdings" panose="05000000000000000000" pitchFamily="2" charset="2"/>
              <a:buChar cha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985D1B43-0968-41AE-AA3E-B0709B5CFD39}"/>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pic>
        <p:nvPicPr>
          <p:cNvPr id="11" name="Picture 10">
            <a:extLst>
              <a:ext uri="{FF2B5EF4-FFF2-40B4-BE49-F238E27FC236}">
                <a16:creationId xmlns:a16="http://schemas.microsoft.com/office/drawing/2014/main" id="{9C72A5E3-DDDD-4B96-9C9D-5795456D10C1}"/>
              </a:ext>
            </a:extLst>
          </p:cNvPr>
          <p:cNvPicPr>
            <a:picLocks noChangeAspect="1"/>
          </p:cNvPicPr>
          <p:nvPr userDrawn="1"/>
        </p:nvPicPr>
        <p:blipFill rotWithShape="1">
          <a:blip r:embed="rId6">
            <a:clrChange>
              <a:clrFrom>
                <a:srgbClr val="FFFFFF"/>
              </a:clrFrom>
              <a:clrTo>
                <a:srgbClr val="FFFFFF">
                  <a:alpha val="0"/>
                </a:srgbClr>
              </a:clrTo>
            </a:clrChange>
          </a:blip>
          <a:srcRect l="84412" t="74159" r="208"/>
          <a:stretch/>
        </p:blipFill>
        <p:spPr>
          <a:xfrm>
            <a:off x="11015168" y="5754095"/>
            <a:ext cx="1176832" cy="1113844"/>
          </a:xfrm>
          <a:prstGeom prst="rect">
            <a:avLst/>
          </a:prstGeom>
        </p:spPr>
      </p:pic>
      <p:cxnSp>
        <p:nvCxnSpPr>
          <p:cNvPr id="12" name="Straight Connector 11"/>
          <p:cNvCxnSpPr/>
          <p:nvPr userDrawn="1"/>
        </p:nvCxnSpPr>
        <p:spPr>
          <a:xfrm>
            <a:off x="492369" y="762000"/>
            <a:ext cx="11192608" cy="0"/>
          </a:xfrm>
          <a:prstGeom prst="line">
            <a:avLst/>
          </a:prstGeom>
          <a:ln w="1587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85523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DCFD5E5-9FD5-4CD3-B71B-867DBB5CA81B}"/>
              </a:ext>
            </a:extLst>
          </p:cNvPr>
          <p:cNvGraphicFramePr>
            <a:graphicFrameLocks noChangeAspect="1"/>
          </p:cNvGraphicFramePr>
          <p:nvPr userDrawn="1">
            <p:custDataLst>
              <p:tags r:id="rId1"/>
            </p:custDataLst>
            <p:extLst>
              <p:ext uri="{D42A27DB-BD31-4B8C-83A1-F6EECF244321}">
                <p14:modId xmlns:p14="http://schemas.microsoft.com/office/powerpoint/2010/main" val="39447629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7DCFD5E5-9FD5-4CD3-B71B-867DBB5CA81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1A4D031-E64D-45AA-8BEB-754BDA3FC7CD}"/>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ea typeface="+mj-ea"/>
                <a:cs typeface="+mj-cs"/>
                <a:sym typeface="+mj-lt"/>
              </a:defRPr>
            </a:lvl1pPr>
          </a:lstStyle>
          <a:p>
            <a:pPr lvl="0"/>
            <a:r>
              <a:rPr lang="en-US"/>
              <a:t>Click to add title</a:t>
            </a:r>
          </a:p>
        </p:txBody>
      </p:sp>
      <p:pic>
        <p:nvPicPr>
          <p:cNvPr id="7" name="Picture 6">
            <a:extLst>
              <a:ext uri="{FF2B5EF4-FFF2-40B4-BE49-F238E27FC236}">
                <a16:creationId xmlns:a16="http://schemas.microsoft.com/office/drawing/2014/main" id="{9C72A5E3-DDDD-4B96-9C9D-5795456D10C1}"/>
              </a:ext>
            </a:extLst>
          </p:cNvPr>
          <p:cNvPicPr>
            <a:picLocks noChangeAspect="1"/>
          </p:cNvPicPr>
          <p:nvPr userDrawn="1"/>
        </p:nvPicPr>
        <p:blipFill rotWithShape="1">
          <a:blip r:embed="rId6">
            <a:clrChange>
              <a:clrFrom>
                <a:srgbClr val="FFFFFF"/>
              </a:clrFrom>
              <a:clrTo>
                <a:srgbClr val="FFFFFF">
                  <a:alpha val="0"/>
                </a:srgbClr>
              </a:clrTo>
            </a:clrChange>
          </a:blip>
          <a:srcRect l="84412" t="74159" r="208"/>
          <a:stretch/>
        </p:blipFill>
        <p:spPr>
          <a:xfrm>
            <a:off x="11015168" y="5754095"/>
            <a:ext cx="1176832" cy="1113844"/>
          </a:xfrm>
          <a:prstGeom prst="rect">
            <a:avLst/>
          </a:prstGeom>
        </p:spPr>
      </p:pic>
      <p:sp>
        <p:nvSpPr>
          <p:cNvPr id="8" name="TextBox 7">
            <a:extLst>
              <a:ext uri="{FF2B5EF4-FFF2-40B4-BE49-F238E27FC236}">
                <a16:creationId xmlns:a16="http://schemas.microsoft.com/office/drawing/2014/main" id="{985D1B43-0968-41AE-AA3E-B0709B5CFD39}"/>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43208917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C098609-6AFB-484E-A1CE-01EA93BE59E9}"/>
              </a:ext>
            </a:extLst>
          </p:cNvPr>
          <p:cNvGraphicFramePr>
            <a:graphicFrameLocks noChangeAspect="1"/>
          </p:cNvGraphicFramePr>
          <p:nvPr userDrawn="1">
            <p:custDataLst>
              <p:tags r:id="rId1"/>
            </p:custDataLst>
            <p:extLst>
              <p:ext uri="{D42A27DB-BD31-4B8C-83A1-F6EECF244321}">
                <p14:modId xmlns:p14="http://schemas.microsoft.com/office/powerpoint/2010/main" val="32688210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EC098609-6AFB-484E-A1CE-01EA93BE59E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275A9F1-A69E-49E8-B1F1-F125A80C5C58}"/>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atin typeface="+mj-lt"/>
                <a:ea typeface="+mj-ea"/>
                <a:cs typeface="+mj-cs"/>
                <a:sym typeface="+mj-lt"/>
              </a:defRPr>
            </a:lvl1pPr>
          </a:lstStyle>
          <a:p>
            <a:r>
              <a:rPr lang="en-US"/>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atin typeface="+mn-lt"/>
                <a:ea typeface="+mn-ea"/>
                <a:cs typeface="+mn-cs"/>
                <a:sym typeface="+mn-lt"/>
              </a:defRPr>
            </a:lvl1pPr>
            <a:lvl2pPr>
              <a:lnSpc>
                <a:spcPct val="100000"/>
              </a:lnSpc>
              <a:spcBef>
                <a:spcPts val="0"/>
              </a:spcBef>
              <a:spcAft>
                <a:spcPts val="0"/>
              </a:spcAft>
              <a:defRPr sz="2000">
                <a:latin typeface="+mn-lt"/>
                <a:ea typeface="+mn-ea"/>
                <a:cs typeface="+mn-cs"/>
                <a:sym typeface="+mn-lt"/>
              </a:defRPr>
            </a:lvl2pPr>
            <a:lvl3pPr>
              <a:lnSpc>
                <a:spcPct val="100000"/>
              </a:lnSpc>
              <a:spcBef>
                <a:spcPts val="0"/>
              </a:spcBef>
              <a:spcAft>
                <a:spcPts val="0"/>
              </a:spcAft>
              <a:defRPr sz="2000">
                <a:latin typeface="+mn-lt"/>
                <a:ea typeface="+mn-ea"/>
                <a:cs typeface="+mn-cs"/>
                <a:sym typeface="+mn-lt"/>
              </a:defRPr>
            </a:lvl3pPr>
            <a:lvl4pPr>
              <a:lnSpc>
                <a:spcPct val="100000"/>
              </a:lnSpc>
              <a:spcBef>
                <a:spcPts val="0"/>
              </a:spcBef>
              <a:spcAft>
                <a:spcPts val="0"/>
              </a:spcAft>
              <a:defRPr sz="2800">
                <a:latin typeface="+mn-lt"/>
                <a:ea typeface="+mn-ea"/>
                <a:cs typeface="+mn-cs"/>
                <a:sym typeface="+mn-lt"/>
              </a:defRPr>
            </a:lvl4pPr>
            <a:lvl5pPr>
              <a:lnSpc>
                <a:spcPct val="100000"/>
              </a:lnSpc>
              <a:spcBef>
                <a:spcPts val="0"/>
              </a:spcBef>
              <a:spcAft>
                <a:spcPts val="0"/>
              </a:spcAft>
              <a:defRPr sz="2800">
                <a:latin typeface="+mn-lt"/>
                <a:ea typeface="+mn-ea"/>
                <a:cs typeface="+mn-cs"/>
                <a:sym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11B1AAA0-6697-4A7E-AD38-347DD14BF43D}"/>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pic>
        <p:nvPicPr>
          <p:cNvPr id="9" name="Picture 8">
            <a:extLst>
              <a:ext uri="{FF2B5EF4-FFF2-40B4-BE49-F238E27FC236}">
                <a16:creationId xmlns:a16="http://schemas.microsoft.com/office/drawing/2014/main" id="{2F345074-22DD-4D44-B870-E91E09AB9ACB}"/>
              </a:ext>
            </a:extLst>
          </p:cNvPr>
          <p:cNvPicPr>
            <a:picLocks noChangeAspect="1"/>
          </p:cNvPicPr>
          <p:nvPr userDrawn="1"/>
        </p:nvPicPr>
        <p:blipFill rotWithShape="1">
          <a:blip r:embed="rId6">
            <a:clrChange>
              <a:clrFrom>
                <a:srgbClr val="FFFFFF"/>
              </a:clrFrom>
              <a:clrTo>
                <a:srgbClr val="FFFFFF">
                  <a:alpha val="0"/>
                </a:srgbClr>
              </a:clrTo>
            </a:clrChange>
          </a:blip>
          <a:srcRect l="84412" t="74159" r="208"/>
          <a:stretch/>
        </p:blipFill>
        <p:spPr>
          <a:xfrm>
            <a:off x="11015168" y="5754095"/>
            <a:ext cx="1176832" cy="1113844"/>
          </a:xfrm>
          <a:prstGeom prst="rect">
            <a:avLst/>
          </a:prstGeom>
        </p:spPr>
      </p:pic>
    </p:spTree>
    <p:extLst>
      <p:ext uri="{BB962C8B-B14F-4D97-AF65-F5344CB8AC3E}">
        <p14:creationId xmlns:p14="http://schemas.microsoft.com/office/powerpoint/2010/main" val="81840823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72F7463-74B7-4ED0-9D36-B65A03E77D7A}"/>
              </a:ext>
            </a:extLst>
          </p:cNvPr>
          <p:cNvGraphicFramePr>
            <a:graphicFrameLocks noChangeAspect="1"/>
          </p:cNvGraphicFramePr>
          <p:nvPr userDrawn="1">
            <p:custDataLst>
              <p:tags r:id="rId1"/>
            </p:custDataLst>
            <p:extLst>
              <p:ext uri="{D42A27DB-BD31-4B8C-83A1-F6EECF244321}">
                <p14:modId xmlns:p14="http://schemas.microsoft.com/office/powerpoint/2010/main" val="1557904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072F7463-74B7-4ED0-9D36-B65A03E77D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DD6D848-5867-47DF-A174-872F9082DC29}"/>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a typeface="+mn-ea"/>
              <a:cs typeface="+mn-cs"/>
              <a:sym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ea typeface="+mn-ea"/>
                <a:cs typeface="+mn-cs"/>
                <a:sym typeface="+mn-lt"/>
              </a:defRPr>
            </a:lvl1pPr>
          </a:lstStyle>
          <a:p>
            <a:endParaRPr lang="en-US"/>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ea typeface="+mj-ea"/>
                <a:cs typeface="+mj-cs"/>
                <a:sym typeface="+mj-lt"/>
              </a:defRPr>
            </a:lvl1pPr>
          </a:lstStyle>
          <a:p>
            <a:r>
              <a:rPr lang="en-US"/>
              <a:t>Click to add title</a:t>
            </a:r>
          </a:p>
        </p:txBody>
      </p:sp>
      <p:sp>
        <p:nvSpPr>
          <p:cNvPr id="10" name="TextBox 9">
            <a:extLst>
              <a:ext uri="{FF2B5EF4-FFF2-40B4-BE49-F238E27FC236}">
                <a16:creationId xmlns:a16="http://schemas.microsoft.com/office/drawing/2014/main" id="{15B5FC0C-3F76-45BD-B8C3-4A0E0C3F573E}"/>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86505957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C62A46E-4B02-4E1B-9C46-BC1405F159FA}"/>
              </a:ext>
            </a:extLst>
          </p:cNvPr>
          <p:cNvGraphicFramePr>
            <a:graphicFrameLocks noChangeAspect="1"/>
          </p:cNvGraphicFramePr>
          <p:nvPr userDrawn="1">
            <p:custDataLst>
              <p:tags r:id="rId1"/>
            </p:custDataLst>
            <p:extLst>
              <p:ext uri="{D42A27DB-BD31-4B8C-83A1-F6EECF244321}">
                <p14:modId xmlns:p14="http://schemas.microsoft.com/office/powerpoint/2010/main" val="39534478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6" name="Object 5" hidden="1">
                        <a:extLst>
                          <a:ext uri="{FF2B5EF4-FFF2-40B4-BE49-F238E27FC236}">
                            <a16:creationId xmlns:a16="http://schemas.microsoft.com/office/drawing/2014/main" id="{BC62A46E-4B02-4E1B-9C46-BC1405F159F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324B216-B49C-456C-87FA-2E9106265790}"/>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j-ea"/>
                <a:cs typeface="+mj-cs"/>
                <a:sym typeface="+mj-lt"/>
              </a:defRPr>
            </a:lvl1pPr>
          </a:lstStyle>
          <a:p>
            <a:r>
              <a:rPr lang="en-US"/>
              <a:t>Click to add big statement text</a:t>
            </a: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ea typeface="+mn-ea"/>
                <a:cs typeface="+mn-cs"/>
                <a:sym typeface="+mn-lt"/>
              </a:defRPr>
            </a:lvl1pPr>
          </a:lstStyle>
          <a:p>
            <a:endParaRPr lang="en-US"/>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mn-lt"/>
            </a:endParaRPr>
          </a:p>
        </p:txBody>
      </p:sp>
      <p:sp>
        <p:nvSpPr>
          <p:cNvPr id="9" name="TextBox 8">
            <a:extLst>
              <a:ext uri="{FF2B5EF4-FFF2-40B4-BE49-F238E27FC236}">
                <a16:creationId xmlns:a16="http://schemas.microsoft.com/office/drawing/2014/main" id="{5DDAD5EC-037C-4424-8404-37203EFE7EA1}"/>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85471019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910F00A-DD0B-4626-BD2F-4D5B0AD56CAA}"/>
              </a:ext>
            </a:extLst>
          </p:cNvPr>
          <p:cNvGraphicFramePr>
            <a:graphicFrameLocks noChangeAspect="1"/>
          </p:cNvGraphicFramePr>
          <p:nvPr userDrawn="1">
            <p:custDataLst>
              <p:tags r:id="rId1"/>
            </p:custDataLst>
            <p:extLst>
              <p:ext uri="{D42A27DB-BD31-4B8C-83A1-F6EECF244321}">
                <p14:modId xmlns:p14="http://schemas.microsoft.com/office/powerpoint/2010/main" val="31237207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4910F00A-DD0B-4626-BD2F-4D5B0AD56C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150A6A5-6283-4E59-819D-09A2CF29BAFF}"/>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ea typeface="+mn-ea"/>
                <a:cs typeface="+mn-cs"/>
                <a:sym typeface="+mn-lt"/>
              </a:defRPr>
            </a:lvl1pPr>
          </a:lstStyle>
          <a:p>
            <a:endParaRPr lang="en-US"/>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ea typeface="+mj-ea"/>
                <a:cs typeface="+mj-cs"/>
                <a:sym typeface="+mj-lt"/>
              </a:defRPr>
            </a:lvl1pPr>
          </a:lstStyle>
          <a:p>
            <a:r>
              <a:rPr lang="en-US"/>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280311F-58B0-45E5-9FDC-F7EDDBD9BEBC}"/>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74636869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DDD1511-6EAE-42B6-83B7-D3EE8284D9E5}"/>
              </a:ext>
            </a:extLst>
          </p:cNvPr>
          <p:cNvGraphicFramePr>
            <a:graphicFrameLocks noChangeAspect="1"/>
          </p:cNvGraphicFramePr>
          <p:nvPr userDrawn="1">
            <p:custDataLst>
              <p:tags r:id="rId1"/>
            </p:custDataLst>
            <p:extLst>
              <p:ext uri="{D42A27DB-BD31-4B8C-83A1-F6EECF244321}">
                <p14:modId xmlns:p14="http://schemas.microsoft.com/office/powerpoint/2010/main" val="4041362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0DDD1511-6EAE-42B6-83B7-D3EE8284D9E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081A4A2-936A-4E47-A8ED-78192F9D71D3}"/>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a:solidFill>
                <a:srgbClr val="FFFFFF"/>
              </a:solidFill>
              <a:latin typeface="Arial" panose="020B0604020202020204" pitchFamily="34" charset="0"/>
              <a:ea typeface="+mj-ea"/>
              <a:cs typeface="+mj-cs"/>
              <a:sym typeface="Arial" panose="020B0604020202020204" pitchFamily="34" charset="0"/>
            </a:endParaRPr>
          </a:p>
        </p:txBody>
      </p:sp>
      <p:pic>
        <p:nvPicPr>
          <p:cNvPr id="16" name="Picture 15"/>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ea typeface="+mn-ea"/>
                <a:cs typeface="+mn-cs"/>
                <a:sym typeface="+mn-lt"/>
              </a:defRPr>
            </a:lvl1pPr>
          </a:lstStyle>
          <a:p>
            <a:endParaRPr lang="en-US"/>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mn-lt"/>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ea typeface="+mj-ea"/>
                <a:cs typeface="+mj-cs"/>
                <a:sym typeface="+mj-lt"/>
              </a:defRPr>
            </a:lvl1pPr>
          </a:lstStyle>
          <a:p>
            <a:r>
              <a:rPr lang="en-US"/>
              <a:t>Click to add title</a:t>
            </a:r>
          </a:p>
        </p:txBody>
      </p:sp>
      <p:sp>
        <p:nvSpPr>
          <p:cNvPr id="9" name="TextBox 8">
            <a:extLst>
              <a:ext uri="{FF2B5EF4-FFF2-40B4-BE49-F238E27FC236}">
                <a16:creationId xmlns:a16="http://schemas.microsoft.com/office/drawing/2014/main" id="{2740DD5F-4997-447B-9729-48CDF7C84314}"/>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268120607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88476" y="4409759"/>
            <a:ext cx="7815046" cy="528002"/>
          </a:xfrm>
          <a:prstGeom prst="rect">
            <a:avLst/>
          </a:prstGeom>
        </p:spPr>
        <p:txBody>
          <a:bodyPr/>
          <a:lstStyle>
            <a:lvl1pPr marL="0" indent="0" algn="ctr">
              <a:buNone/>
              <a:defRPr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Title: Arial Bold, 28pt.</a:t>
            </a:r>
          </a:p>
        </p:txBody>
      </p:sp>
      <p:sp>
        <p:nvSpPr>
          <p:cNvPr id="11" name="Text Placeholder 9"/>
          <p:cNvSpPr>
            <a:spLocks noGrp="1"/>
          </p:cNvSpPr>
          <p:nvPr>
            <p:ph type="body" sz="quarter" idx="12" hasCustomPrompt="1"/>
          </p:nvPr>
        </p:nvSpPr>
        <p:spPr>
          <a:xfrm>
            <a:off x="3240881" y="4971970"/>
            <a:ext cx="5710237" cy="528002"/>
          </a:xfrm>
          <a:prstGeom prst="rect">
            <a:avLst/>
          </a:prstGeom>
        </p:spPr>
        <p:txBody>
          <a:bodyPr/>
          <a:lstStyle>
            <a:lvl1pPr marL="0" indent="0" algn="ctr">
              <a:buNone/>
              <a:defRPr sz="22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Subtitle: Arial Regular, 22pt.</a:t>
            </a:r>
          </a:p>
        </p:txBody>
      </p:sp>
      <p:sp>
        <p:nvSpPr>
          <p:cNvPr id="6" name="Rectangle 5">
            <a:extLst>
              <a:ext uri="{FF2B5EF4-FFF2-40B4-BE49-F238E27FC236}">
                <a16:creationId xmlns:a16="http://schemas.microsoft.com/office/drawing/2014/main" id="{B9DEA685-940A-C240-AA21-31D052F2965A}"/>
              </a:ext>
            </a:extLst>
          </p:cNvPr>
          <p:cNvSpPr/>
          <p:nvPr userDrawn="1"/>
        </p:nvSpPr>
        <p:spPr>
          <a:xfrm>
            <a:off x="5389880" y="4145382"/>
            <a:ext cx="1412240"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pic>
        <p:nvPicPr>
          <p:cNvPr id="3" name="Picture 2" descr="A picture containing orange&#10;&#10;Description automatically generated">
            <a:extLst>
              <a:ext uri="{FF2B5EF4-FFF2-40B4-BE49-F238E27FC236}">
                <a16:creationId xmlns:a16="http://schemas.microsoft.com/office/drawing/2014/main" id="{C85DE725-8B6C-3947-A037-B8BBDE794D7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3604698"/>
          </a:xfrm>
          <a:prstGeom prst="rect">
            <a:avLst/>
          </a:prstGeom>
        </p:spPr>
      </p:pic>
    </p:spTree>
    <p:extLst>
      <p:ext uri="{BB962C8B-B14F-4D97-AF65-F5344CB8AC3E}">
        <p14:creationId xmlns:p14="http://schemas.microsoft.com/office/powerpoint/2010/main" val="21114409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A087C3F-62DF-4AFB-85DB-8919118D1328}"/>
              </a:ext>
            </a:extLst>
          </p:cNvPr>
          <p:cNvGraphicFramePr>
            <a:graphicFrameLocks noChangeAspect="1"/>
          </p:cNvGraphicFramePr>
          <p:nvPr userDrawn="1">
            <p:custDataLst>
              <p:tags r:id="rId1"/>
            </p:custDataLst>
            <p:extLst>
              <p:ext uri="{D42A27DB-BD31-4B8C-83A1-F6EECF244321}">
                <p14:modId xmlns:p14="http://schemas.microsoft.com/office/powerpoint/2010/main" val="34663054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3A087C3F-62DF-4AFB-85DB-8919118D13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AAE0EB9-881F-4057-AC87-55DE6864B25D}"/>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Arial" panose="020B0604020202020204" pitchFamily="34" charset="0"/>
              <a:ea typeface="+mj-ea"/>
              <a:cs typeface="+mj-cs"/>
              <a:sym typeface="Arial" panose="020B0604020202020204" pitchFamily="34" charset="0"/>
            </a:endParaRPr>
          </a:p>
        </p:txBody>
      </p:sp>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mn-lt"/>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ea typeface="+mn-ea"/>
                <a:cs typeface="+mn-cs"/>
                <a:sym typeface="+mn-lt"/>
              </a:defRPr>
            </a:lvl1pPr>
          </a:lstStyle>
          <a:p>
            <a:endParaRPr lang="en-US"/>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ea typeface="+mj-ea"/>
                <a:cs typeface="+mj-cs"/>
                <a:sym typeface="+mj-lt"/>
              </a:defRPr>
            </a:lvl1pPr>
          </a:lstStyle>
          <a:p>
            <a:pPr lvl="0"/>
            <a:r>
              <a:rPr lang="en-US"/>
              <a:t>Click to add title</a:t>
            </a:r>
          </a:p>
        </p:txBody>
      </p:sp>
      <p:sp>
        <p:nvSpPr>
          <p:cNvPr id="9" name="TextBox 8">
            <a:extLst>
              <a:ext uri="{FF2B5EF4-FFF2-40B4-BE49-F238E27FC236}">
                <a16:creationId xmlns:a16="http://schemas.microsoft.com/office/drawing/2014/main" id="{9174FC38-208B-4C5D-808C-AE985B5F2770}"/>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109234478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CF44C2A-00D3-46EB-8730-C453CDD81103}"/>
              </a:ext>
            </a:extLst>
          </p:cNvPr>
          <p:cNvGraphicFramePr>
            <a:graphicFrameLocks noChangeAspect="1"/>
          </p:cNvGraphicFramePr>
          <p:nvPr userDrawn="1">
            <p:custDataLst>
              <p:tags r:id="rId1"/>
            </p:custDataLst>
            <p:extLst>
              <p:ext uri="{D42A27DB-BD31-4B8C-83A1-F6EECF244321}">
                <p14:modId xmlns:p14="http://schemas.microsoft.com/office/powerpoint/2010/main" val="11208846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0CF44C2A-00D3-46EB-8730-C453CDD8110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7E8F2D2-68A4-49FD-ACB1-3A0010D12865}"/>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a:solidFill>
                <a:srgbClr val="FFFFFF"/>
              </a:solidFill>
              <a:latin typeface="Arial" panose="020B0604020202020204" pitchFamily="34" charset="0"/>
              <a:ea typeface="+mj-ea"/>
              <a:cs typeface="+mj-cs"/>
              <a:sym typeface="Arial" panose="020B0604020202020204" pitchFamily="34" charset="0"/>
            </a:endParaRPr>
          </a:p>
        </p:txBody>
      </p:sp>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ea typeface="+mj-ea"/>
                <a:cs typeface="+mj-cs"/>
                <a:sym typeface="+mj-lt"/>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mn-lt"/>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mn-lt"/>
              </a:defRPr>
            </a:lvl1pPr>
          </a:lstStyle>
          <a:p>
            <a:endParaRPr lang="en-US"/>
          </a:p>
        </p:txBody>
      </p:sp>
      <p:sp>
        <p:nvSpPr>
          <p:cNvPr id="9" name="TextBox 8">
            <a:extLst>
              <a:ext uri="{FF2B5EF4-FFF2-40B4-BE49-F238E27FC236}">
                <a16:creationId xmlns:a16="http://schemas.microsoft.com/office/drawing/2014/main" id="{9488827D-9160-4139-8374-0C94A7B588C8}"/>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310161027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F335587-D981-47E4-9CD9-23645D21D6BA}"/>
              </a:ext>
            </a:extLst>
          </p:cNvPr>
          <p:cNvGraphicFramePr>
            <a:graphicFrameLocks noChangeAspect="1"/>
          </p:cNvGraphicFramePr>
          <p:nvPr userDrawn="1">
            <p:custDataLst>
              <p:tags r:id="rId1"/>
            </p:custDataLst>
            <p:extLst>
              <p:ext uri="{D42A27DB-BD31-4B8C-83A1-F6EECF244321}">
                <p14:modId xmlns:p14="http://schemas.microsoft.com/office/powerpoint/2010/main" val="12286398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FF335587-D981-47E4-9CD9-23645D21D6B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113CCFA-4B10-4230-9F79-98B1AB9CD45D}"/>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Arial" panose="020B0604020202020204" pitchFamily="34" charset="0"/>
              <a:ea typeface="+mj-ea"/>
              <a:cs typeface="+mj-cs"/>
              <a:sym typeface="Arial" panose="020B0604020202020204" pitchFamily="34" charset="0"/>
            </a:endParaRPr>
          </a:p>
        </p:txBody>
      </p:sp>
      <p:pic>
        <p:nvPicPr>
          <p:cNvPr id="11" name="Picture 10"/>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mn-lt"/>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mn-lt"/>
                <a:ea typeface="+mn-ea"/>
                <a:cs typeface="+mn-cs"/>
                <a:sym typeface="+mn-lt"/>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ea typeface="+mj-ea"/>
                <a:cs typeface="+mj-cs"/>
                <a:sym typeface="+mj-lt"/>
              </a:defRPr>
            </a:lvl1pPr>
          </a:lstStyle>
          <a:p>
            <a:r>
              <a:rPr lang="en-US"/>
              <a:t>Click to add title</a:t>
            </a: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mn-lt"/>
              </a:defRPr>
            </a:lvl1pPr>
          </a:lstStyle>
          <a:p>
            <a:endParaRPr lang="en-US"/>
          </a:p>
        </p:txBody>
      </p:sp>
      <p:sp>
        <p:nvSpPr>
          <p:cNvPr id="10" name="TextBox 9">
            <a:extLst>
              <a:ext uri="{FF2B5EF4-FFF2-40B4-BE49-F238E27FC236}">
                <a16:creationId xmlns:a16="http://schemas.microsoft.com/office/drawing/2014/main" id="{0EB93B5E-3042-4EBA-9E3F-73AAA1FC0C44}"/>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207845559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AA06610-B89C-444A-BBC6-0293D5DEC4B2}"/>
              </a:ext>
            </a:extLst>
          </p:cNvPr>
          <p:cNvGraphicFramePr>
            <a:graphicFrameLocks noChangeAspect="1"/>
          </p:cNvGraphicFramePr>
          <p:nvPr userDrawn="1">
            <p:custDataLst>
              <p:tags r:id="rId1"/>
            </p:custDataLst>
            <p:extLst>
              <p:ext uri="{D42A27DB-BD31-4B8C-83A1-F6EECF244321}">
                <p14:modId xmlns:p14="http://schemas.microsoft.com/office/powerpoint/2010/main" val="32993957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8AA06610-B89C-444A-BBC6-0293D5DEC4B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AC1313A-294C-42E6-B0BD-BAAE77333E14}"/>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Arial" panose="020B0604020202020204" pitchFamily="34" charset="0"/>
              <a:ea typeface="+mj-ea"/>
              <a:cs typeface="+mj-cs"/>
              <a:sym typeface="Arial" panose="020B0604020202020204" pitchFamily="34" charset="0"/>
            </a:endParaRP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mn-lt"/>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mn-lt"/>
                <a:ea typeface="+mn-ea"/>
                <a:cs typeface="+mn-cs"/>
                <a:sym typeface="+mn-lt"/>
              </a:defRPr>
            </a:lvl1pPr>
          </a:lstStyle>
          <a:p>
            <a:r>
              <a:rPr lang="en-US"/>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mn-lt"/>
              </a:defRPr>
            </a:lvl1pPr>
          </a:lstStyle>
          <a:p>
            <a:endParaRPr lang="en-US"/>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ea typeface="+mj-ea"/>
                <a:cs typeface="+mj-cs"/>
                <a:sym typeface="+mj-lt"/>
              </a:defRPr>
            </a:lvl1pPr>
          </a:lstStyle>
          <a:p>
            <a:r>
              <a:rPr lang="en-US"/>
              <a:t>Click to edit title</a:t>
            </a:r>
          </a:p>
        </p:txBody>
      </p:sp>
      <p:sp>
        <p:nvSpPr>
          <p:cNvPr id="15" name="TextBox 14">
            <a:extLst>
              <a:ext uri="{FF2B5EF4-FFF2-40B4-BE49-F238E27FC236}">
                <a16:creationId xmlns:a16="http://schemas.microsoft.com/office/drawing/2014/main" id="{354D8F1A-BD78-4C25-9C5D-904B25890237}"/>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99258694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89E3C7C-FB87-4DFE-AA08-A119514A7533}"/>
              </a:ext>
            </a:extLst>
          </p:cNvPr>
          <p:cNvGraphicFramePr>
            <a:graphicFrameLocks noChangeAspect="1"/>
          </p:cNvGraphicFramePr>
          <p:nvPr userDrawn="1">
            <p:custDataLst>
              <p:tags r:id="rId1"/>
            </p:custDataLst>
            <p:extLst>
              <p:ext uri="{D42A27DB-BD31-4B8C-83A1-F6EECF244321}">
                <p14:modId xmlns:p14="http://schemas.microsoft.com/office/powerpoint/2010/main" val="26387154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B89E3C7C-FB87-4DFE-AA08-A119514A75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0233258-292B-4C82-8C9F-90BEB4EC9554}"/>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mn-lt"/>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ea typeface="+mn-ea"/>
                <a:cs typeface="+mn-cs"/>
                <a:sym typeface="+mn-lt"/>
              </a:defRPr>
            </a:lvl1pPr>
          </a:lstStyle>
          <a:p>
            <a:endParaRPr lang="en-US"/>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ea typeface="+mj-ea"/>
                <a:cs typeface="+mj-cs"/>
                <a:sym typeface="+mj-lt"/>
              </a:defRPr>
            </a:lvl1pPr>
          </a:lstStyle>
          <a:p>
            <a:r>
              <a:rPr lang="en-US">
                <a:solidFill>
                  <a:schemeClr val="tx2"/>
                </a:solidFill>
              </a:rPr>
              <a:t>Click to add title</a:t>
            </a: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F7C27CC-2615-4BF5-AE08-73B90BFF2EB2}"/>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148788736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2FB4539-E172-4E5F-AB97-23B0548B5642}"/>
              </a:ext>
            </a:extLst>
          </p:cNvPr>
          <p:cNvGraphicFramePr>
            <a:graphicFrameLocks noChangeAspect="1"/>
          </p:cNvGraphicFramePr>
          <p:nvPr userDrawn="1">
            <p:custDataLst>
              <p:tags r:id="rId1"/>
            </p:custDataLst>
            <p:extLst>
              <p:ext uri="{D42A27DB-BD31-4B8C-83A1-F6EECF244321}">
                <p14:modId xmlns:p14="http://schemas.microsoft.com/office/powerpoint/2010/main" val="23092179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D2FB4539-E172-4E5F-AB97-23B0548B564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116B39E-BE52-4AE2-8056-DEE4F0BEEF1A}"/>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mn-lt"/>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ea typeface="+mj-ea"/>
                <a:cs typeface="+mj-cs"/>
                <a:sym typeface="+mj-lt"/>
              </a:defRPr>
            </a:lvl1pPr>
          </a:lstStyle>
          <a:p>
            <a:r>
              <a:rPr lang="en-US"/>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ea typeface="+mn-ea"/>
                <a:cs typeface="+mn-cs"/>
                <a:sym typeface="+mn-lt"/>
              </a:defRPr>
            </a:lvl1pPr>
          </a:lstStyle>
          <a:p>
            <a:endParaRPr lang="en-US"/>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
        <p:nvSpPr>
          <p:cNvPr id="10" name="TextBox 9">
            <a:extLst>
              <a:ext uri="{FF2B5EF4-FFF2-40B4-BE49-F238E27FC236}">
                <a16:creationId xmlns:a16="http://schemas.microsoft.com/office/drawing/2014/main" id="{4751B36B-8028-4543-9A68-E88BE9D76033}"/>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34311936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6074416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DA195AC-3A69-4AFB-8C42-A38A565A10EE}"/>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ea typeface="+mn-ea"/>
                <a:cs typeface="+mn-cs"/>
                <a:sym typeface="+mn-lt"/>
              </a:defRPr>
            </a:lvl1pPr>
          </a:lstStyle>
          <a:p>
            <a:endParaRPr lang="en-US"/>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mn-lt"/>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ea typeface="+mj-ea"/>
                <a:cs typeface="+mj-cs"/>
                <a:sym typeface="+mj-lt"/>
              </a:defRPr>
            </a:lvl1pPr>
          </a:lstStyle>
          <a:p>
            <a:r>
              <a:rPr lang="en-US"/>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D37DA-56D7-47C3-99A5-F40AD82C67A2}"/>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379831803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5BE20E4-5400-496F-A51F-CD7E896259CF}"/>
              </a:ext>
            </a:extLst>
          </p:cNvPr>
          <p:cNvGraphicFramePr>
            <a:graphicFrameLocks noChangeAspect="1"/>
          </p:cNvGraphicFramePr>
          <p:nvPr userDrawn="1">
            <p:custDataLst>
              <p:tags r:id="rId1"/>
            </p:custDataLst>
            <p:extLst>
              <p:ext uri="{D42A27DB-BD31-4B8C-83A1-F6EECF244321}">
                <p14:modId xmlns:p14="http://schemas.microsoft.com/office/powerpoint/2010/main" val="25981073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85BE20E4-5400-496F-A51F-CD7E896259C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FB75C01-A7BD-4E24-951F-1B598C42A73C}"/>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mn-lt"/>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ea typeface="+mj-ea"/>
                <a:cs typeface="+mj-cs"/>
                <a:sym typeface="+mj-lt"/>
              </a:defRPr>
            </a:lvl1pPr>
          </a:lstStyle>
          <a:p>
            <a:r>
              <a:rPr lang="en-US"/>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ea typeface="+mn-ea"/>
                <a:cs typeface="+mn-cs"/>
                <a:sym typeface="+mn-lt"/>
              </a:defRPr>
            </a:lvl1pPr>
          </a:lstStyle>
          <a:p>
            <a:endParaRPr lang="en-US"/>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10" name="TextBox 9">
            <a:extLst>
              <a:ext uri="{FF2B5EF4-FFF2-40B4-BE49-F238E27FC236}">
                <a16:creationId xmlns:a16="http://schemas.microsoft.com/office/drawing/2014/main" id="{2917595D-8BB2-420B-8186-2AFFF4DCFC66}"/>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175051157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22231D3-F1E4-4587-9F33-EF8A0126DD1F}"/>
              </a:ext>
            </a:extLst>
          </p:cNvPr>
          <p:cNvGraphicFramePr>
            <a:graphicFrameLocks noChangeAspect="1"/>
          </p:cNvGraphicFramePr>
          <p:nvPr userDrawn="1">
            <p:custDataLst>
              <p:tags r:id="rId1"/>
            </p:custDataLst>
            <p:extLst>
              <p:ext uri="{D42A27DB-BD31-4B8C-83A1-F6EECF244321}">
                <p14:modId xmlns:p14="http://schemas.microsoft.com/office/powerpoint/2010/main" val="30123854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A22231D3-F1E4-4587-9F33-EF8A0126DD1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3B0C4A4-01B3-483C-9F4A-C27755EA8202}"/>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ea typeface="+mn-ea"/>
                <a:cs typeface="+mn-cs"/>
                <a:sym typeface="+mn-lt"/>
              </a:defRPr>
            </a:lvl1pPr>
          </a:lstStyle>
          <a:p>
            <a:endParaRPr lang="en-US"/>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mn-lt"/>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ea typeface="+mj-ea"/>
                <a:cs typeface="+mj-cs"/>
                <a:sym typeface="+mj-lt"/>
              </a:defRPr>
            </a:lvl1pPr>
          </a:lstStyle>
          <a:p>
            <a:pPr lvl="0"/>
            <a:r>
              <a:rPr lang="en-US"/>
              <a:t>Click to add title</a:t>
            </a: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1E08039-B2B8-4E83-B17F-B37EDFAD7CAB}"/>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179044216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67F1B7E-96FB-4939-95B1-1CEC460A7716}"/>
              </a:ext>
            </a:extLst>
          </p:cNvPr>
          <p:cNvGraphicFramePr>
            <a:graphicFrameLocks noChangeAspect="1"/>
          </p:cNvGraphicFramePr>
          <p:nvPr userDrawn="1">
            <p:custDataLst>
              <p:tags r:id="rId1"/>
            </p:custDataLst>
            <p:extLst>
              <p:ext uri="{D42A27DB-BD31-4B8C-83A1-F6EECF244321}">
                <p14:modId xmlns:p14="http://schemas.microsoft.com/office/powerpoint/2010/main" val="2790617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F67F1B7E-96FB-4939-95B1-1CEC460A771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FD7270B-EE62-46FD-B20C-B3E3701B4AD5}"/>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mn-lt"/>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ea typeface="+mj-ea"/>
                <a:cs typeface="+mj-cs"/>
                <a:sym typeface="+mj-lt"/>
              </a:defRPr>
            </a:lvl1pPr>
          </a:lstStyle>
          <a:p>
            <a:pPr lvl="0"/>
            <a:r>
              <a:rPr lang="en-US"/>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ea typeface="+mn-ea"/>
                <a:cs typeface="+mn-cs"/>
                <a:sym typeface="+mn-lt"/>
              </a:defRPr>
            </a:lvl1pPr>
          </a:lstStyle>
          <a:p>
            <a:endParaRPr lang="en-US"/>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
        <p:nvSpPr>
          <p:cNvPr id="10" name="TextBox 9">
            <a:extLst>
              <a:ext uri="{FF2B5EF4-FFF2-40B4-BE49-F238E27FC236}">
                <a16:creationId xmlns:a16="http://schemas.microsoft.com/office/drawing/2014/main" id="{C5C9A09B-C87E-43AF-9EE3-E7C2E360A3D4}"/>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87619486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88476" y="4409759"/>
            <a:ext cx="7815046" cy="528002"/>
          </a:xfrm>
          <a:prstGeom prst="rect">
            <a:avLst/>
          </a:prstGeom>
        </p:spPr>
        <p:txBody>
          <a:bodyPr/>
          <a:lstStyle>
            <a:lvl1pPr marL="0" indent="0" algn="ctr">
              <a:buNone/>
              <a:defRPr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Title: Arial Bold, 28pt.</a:t>
            </a:r>
          </a:p>
        </p:txBody>
      </p:sp>
      <p:sp>
        <p:nvSpPr>
          <p:cNvPr id="11" name="Text Placeholder 9"/>
          <p:cNvSpPr>
            <a:spLocks noGrp="1"/>
          </p:cNvSpPr>
          <p:nvPr>
            <p:ph type="body" sz="quarter" idx="12" hasCustomPrompt="1"/>
          </p:nvPr>
        </p:nvSpPr>
        <p:spPr>
          <a:xfrm>
            <a:off x="3240881" y="4971970"/>
            <a:ext cx="5710237" cy="528002"/>
          </a:xfrm>
          <a:prstGeom prst="rect">
            <a:avLst/>
          </a:prstGeom>
        </p:spPr>
        <p:txBody>
          <a:bodyPr/>
          <a:lstStyle>
            <a:lvl1pPr marL="0" indent="0" algn="ctr">
              <a:buNone/>
              <a:defRPr sz="22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Subtitle: Arial Regular, 22pt.</a:t>
            </a:r>
          </a:p>
        </p:txBody>
      </p:sp>
      <p:sp>
        <p:nvSpPr>
          <p:cNvPr id="6" name="Rectangle 5">
            <a:extLst>
              <a:ext uri="{FF2B5EF4-FFF2-40B4-BE49-F238E27FC236}">
                <a16:creationId xmlns:a16="http://schemas.microsoft.com/office/drawing/2014/main" id="{B9DEA685-940A-C240-AA21-31D052F2965A}"/>
              </a:ext>
            </a:extLst>
          </p:cNvPr>
          <p:cNvSpPr/>
          <p:nvPr userDrawn="1"/>
        </p:nvSpPr>
        <p:spPr>
          <a:xfrm>
            <a:off x="5389880" y="4145382"/>
            <a:ext cx="1412240"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pic>
        <p:nvPicPr>
          <p:cNvPr id="9" name="Picture 8">
            <a:extLst>
              <a:ext uri="{FF2B5EF4-FFF2-40B4-BE49-F238E27FC236}">
                <a16:creationId xmlns:a16="http://schemas.microsoft.com/office/drawing/2014/main" id="{8C903833-CF65-1A46-AC7B-69921E1D3F8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3604698"/>
          </a:xfrm>
          <a:prstGeom prst="rect">
            <a:avLst/>
          </a:prstGeom>
        </p:spPr>
      </p:pic>
    </p:spTree>
    <p:extLst>
      <p:ext uri="{BB962C8B-B14F-4D97-AF65-F5344CB8AC3E}">
        <p14:creationId xmlns:p14="http://schemas.microsoft.com/office/powerpoint/2010/main" val="22442256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1B6C5C-8654-4BF9-AFA3-0C84610DD1ED}"/>
              </a:ext>
            </a:extLst>
          </p:cNvPr>
          <p:cNvGraphicFramePr>
            <a:graphicFrameLocks noChangeAspect="1"/>
          </p:cNvGraphicFramePr>
          <p:nvPr userDrawn="1">
            <p:custDataLst>
              <p:tags r:id="rId1"/>
            </p:custDataLst>
            <p:extLst>
              <p:ext uri="{D42A27DB-BD31-4B8C-83A1-F6EECF244321}">
                <p14:modId xmlns:p14="http://schemas.microsoft.com/office/powerpoint/2010/main" val="3189534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D31B6C5C-8654-4BF9-AFA3-0C84610DD1E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7FB0257-F4F8-4D1C-A48B-D1D3ADC85EF1}"/>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mn-lt"/>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ea typeface="+mn-ea"/>
                <a:cs typeface="+mn-cs"/>
                <a:sym typeface="+mn-lt"/>
              </a:defRPr>
            </a:lvl1pPr>
          </a:lstStyle>
          <a:p>
            <a:endParaRPr lang="en-US"/>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ea typeface="+mj-ea"/>
                <a:cs typeface="+mj-cs"/>
                <a:sym typeface="+mj-lt"/>
              </a:defRPr>
            </a:lvl1pPr>
          </a:lstStyle>
          <a:p>
            <a:pPr lvl="0"/>
            <a:r>
              <a:rPr lang="en-US"/>
              <a:t>Click to add title</a:t>
            </a:r>
          </a:p>
        </p:txBody>
      </p:sp>
      <p:pic>
        <p:nvPicPr>
          <p:cNvPr id="16" name="Picture 15"/>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E1FA430-29F7-41E8-98B4-5F27392C643C}"/>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27417579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086ED3B-792F-4C8A-8E46-FDDE22BDA8AB}"/>
              </a:ext>
            </a:extLst>
          </p:cNvPr>
          <p:cNvGraphicFramePr>
            <a:graphicFrameLocks noChangeAspect="1"/>
          </p:cNvGraphicFramePr>
          <p:nvPr userDrawn="1">
            <p:custDataLst>
              <p:tags r:id="rId1"/>
            </p:custDataLst>
            <p:extLst>
              <p:ext uri="{D42A27DB-BD31-4B8C-83A1-F6EECF244321}">
                <p14:modId xmlns:p14="http://schemas.microsoft.com/office/powerpoint/2010/main" val="7721061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B086ED3B-792F-4C8A-8E46-FDDE22BDA8A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8937257-733F-4A54-87B7-12A89E385809}"/>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mn-lt"/>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ea typeface="+mj-ea"/>
                <a:cs typeface="+mj-cs"/>
                <a:sym typeface="+mj-lt"/>
              </a:defRPr>
            </a:lvl1pPr>
          </a:lstStyle>
          <a:p>
            <a:pPr lvl="0"/>
            <a:r>
              <a:rPr lang="en-US"/>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ea typeface="+mn-ea"/>
                <a:cs typeface="+mn-cs"/>
                <a:sym typeface="+mn-lt"/>
              </a:defRPr>
            </a:lvl1pPr>
          </a:lstStyle>
          <a:p>
            <a:endParaRPr lang="en-US"/>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0" name="TextBox 9">
            <a:extLst>
              <a:ext uri="{FF2B5EF4-FFF2-40B4-BE49-F238E27FC236}">
                <a16:creationId xmlns:a16="http://schemas.microsoft.com/office/drawing/2014/main" id="{45AEFB45-2537-49A6-ADB6-BE8BB889F682}"/>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409685969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5AC98DB-DA3D-43F1-9235-2C92EB5330F0}"/>
              </a:ext>
            </a:extLst>
          </p:cNvPr>
          <p:cNvGraphicFramePr>
            <a:graphicFrameLocks noChangeAspect="1"/>
          </p:cNvGraphicFramePr>
          <p:nvPr userDrawn="1">
            <p:custDataLst>
              <p:tags r:id="rId1"/>
            </p:custDataLst>
            <p:extLst>
              <p:ext uri="{D42A27DB-BD31-4B8C-83A1-F6EECF244321}">
                <p14:modId xmlns:p14="http://schemas.microsoft.com/office/powerpoint/2010/main" val="41396357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05AC98DB-DA3D-43F1-9235-2C92EB5330F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AB5B2D5-AC99-4EA9-A950-A10500FACCFA}"/>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ea typeface="+mn-ea"/>
                <a:cs typeface="+mn-cs"/>
                <a:sym typeface="+mn-lt"/>
              </a:defRPr>
            </a:lvl1pPr>
          </a:lstStyle>
          <a:p>
            <a:endParaRPr lang="en-US"/>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j-ea"/>
                <a:cs typeface="+mj-cs"/>
                <a:sym typeface="+mj-lt"/>
              </a:defRPr>
            </a:lvl1pPr>
          </a:lstStyle>
          <a:p>
            <a:r>
              <a:rPr lang="en-US"/>
              <a:t>Click to add big statement text</a:t>
            </a:r>
          </a:p>
        </p:txBody>
      </p:sp>
      <p:sp>
        <p:nvSpPr>
          <p:cNvPr id="7" name="TextBox 6">
            <a:extLst>
              <a:ext uri="{FF2B5EF4-FFF2-40B4-BE49-F238E27FC236}">
                <a16:creationId xmlns:a16="http://schemas.microsoft.com/office/drawing/2014/main" id="{DECD12CE-27D2-4A70-95D2-F10B4AF6F8A4}"/>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196996325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395B1BC-2B9E-483C-BC15-F33225F42B5E}"/>
              </a:ext>
            </a:extLst>
          </p:cNvPr>
          <p:cNvGraphicFramePr>
            <a:graphicFrameLocks noChangeAspect="1"/>
          </p:cNvGraphicFramePr>
          <p:nvPr userDrawn="1">
            <p:custDataLst>
              <p:tags r:id="rId1"/>
            </p:custDataLst>
            <p:extLst>
              <p:ext uri="{D42A27DB-BD31-4B8C-83A1-F6EECF244321}">
                <p14:modId xmlns:p14="http://schemas.microsoft.com/office/powerpoint/2010/main" val="3955977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0395B1BC-2B9E-483C-BC15-F33225F42B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AEFE041-9B2D-4284-9AF1-52F7AE36324E}"/>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mn-lt"/>
              </a:defRPr>
            </a:lvl1pPr>
          </a:lstStyle>
          <a:p>
            <a:endParaRPr lang="en-US"/>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mn-lt"/>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j-ea"/>
                <a:cs typeface="+mj-cs"/>
                <a:sym typeface="+mj-lt"/>
              </a:defRPr>
            </a:lvl1pPr>
          </a:lstStyle>
          <a:p>
            <a:r>
              <a:rPr lang="en-US"/>
              <a:t>Click to add big statement text</a:t>
            </a:r>
          </a:p>
        </p:txBody>
      </p:sp>
      <p:sp>
        <p:nvSpPr>
          <p:cNvPr id="9" name="TextBox 8">
            <a:extLst>
              <a:ext uri="{FF2B5EF4-FFF2-40B4-BE49-F238E27FC236}">
                <a16:creationId xmlns:a16="http://schemas.microsoft.com/office/drawing/2014/main" id="{B6888940-171A-4F57-93ED-5F3C4D30FC3E}"/>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279537795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2235300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ea typeface="+mn-ea"/>
              <a:cs typeface="+mn-cs"/>
              <a:sym typeface="+mn-lt"/>
            </a:endParaRPr>
          </a:p>
        </p:txBody>
      </p:sp>
      <p:sp>
        <p:nvSpPr>
          <p:cNvPr id="8" name="TextBox 7">
            <a:extLst>
              <a:ext uri="{FF2B5EF4-FFF2-40B4-BE49-F238E27FC236}">
                <a16:creationId xmlns:a16="http://schemas.microsoft.com/office/drawing/2014/main" id="{424EFF66-B0B5-4FA0-BF51-79E9E8CC5180}"/>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155905220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accent5">
            <a:lumMod val="50000"/>
          </a:schemeClr>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F751BFA-19F8-4FA8-AC2E-39165B1FD7BA}"/>
              </a:ext>
            </a:extLst>
          </p:cNvPr>
          <p:cNvGraphicFramePr>
            <a:graphicFrameLocks noChangeAspect="1"/>
          </p:cNvGraphicFramePr>
          <p:nvPr userDrawn="1">
            <p:custDataLst>
              <p:tags r:id="rId1"/>
            </p:custDataLst>
            <p:extLst>
              <p:ext uri="{D42A27DB-BD31-4B8C-83A1-F6EECF244321}">
                <p14:modId xmlns:p14="http://schemas.microsoft.com/office/powerpoint/2010/main" val="33952831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6" name="Object 5" hidden="1">
                        <a:extLst>
                          <a:ext uri="{FF2B5EF4-FFF2-40B4-BE49-F238E27FC236}">
                            <a16:creationId xmlns:a16="http://schemas.microsoft.com/office/drawing/2014/main" id="{7F751BFA-19F8-4FA8-AC2E-39165B1FD7B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ED44C1B-9C2F-44F8-9C33-E4797E7F3BEB}"/>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ea typeface="+mn-ea"/>
                <a:cs typeface="+mn-cs"/>
                <a:sym typeface="+mn-lt"/>
              </a:defRPr>
            </a:lvl1pPr>
          </a:lstStyle>
          <a:p>
            <a:endParaRPr lang="en-US"/>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ea typeface="+mj-ea"/>
                <a:cs typeface="+mj-cs"/>
                <a:sym typeface="+mj-lt"/>
              </a:defRPr>
            </a:lvl1pPr>
          </a:lstStyle>
          <a:p>
            <a:r>
              <a:rPr lang="en-US"/>
              <a:t>Click to add title</a:t>
            </a:r>
          </a:p>
        </p:txBody>
      </p:sp>
      <p:sp>
        <p:nvSpPr>
          <p:cNvPr id="7" name="TextBox 6">
            <a:extLst>
              <a:ext uri="{FF2B5EF4-FFF2-40B4-BE49-F238E27FC236}">
                <a16:creationId xmlns:a16="http://schemas.microsoft.com/office/drawing/2014/main" id="{6A97D117-5D82-4D87-A15C-8788FC6AE6DA}"/>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153708917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53C94E0-1616-481A-B7D0-27D81A902EFD}"/>
              </a:ext>
            </a:extLst>
          </p:cNvPr>
          <p:cNvGraphicFramePr>
            <a:graphicFrameLocks noChangeAspect="1"/>
          </p:cNvGraphicFramePr>
          <p:nvPr userDrawn="1">
            <p:custDataLst>
              <p:tags r:id="rId1"/>
            </p:custDataLst>
            <p:extLst>
              <p:ext uri="{D42A27DB-BD31-4B8C-83A1-F6EECF244321}">
                <p14:modId xmlns:p14="http://schemas.microsoft.com/office/powerpoint/2010/main" val="342377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2" name="Object 1" hidden="1">
                        <a:extLst>
                          <a:ext uri="{FF2B5EF4-FFF2-40B4-BE49-F238E27FC236}">
                            <a16:creationId xmlns:a16="http://schemas.microsoft.com/office/drawing/2014/main" id="{E53C94E0-1616-481A-B7D0-27D81A902EF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mn-lt"/>
              </a:defRPr>
            </a:lvl1pPr>
          </a:lstStyle>
          <a:p>
            <a:endParaRPr lang="en-US"/>
          </a:p>
        </p:txBody>
      </p:sp>
      <p:sp>
        <p:nvSpPr>
          <p:cNvPr id="6" name="TextBox 5">
            <a:extLst>
              <a:ext uri="{FF2B5EF4-FFF2-40B4-BE49-F238E27FC236}">
                <a16:creationId xmlns:a16="http://schemas.microsoft.com/office/drawing/2014/main" id="{3F91B5B7-7670-48D9-8AFE-B0300B9BBB35}"/>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296532412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C442C23-F912-4381-9904-F623F25F2C2D}"/>
              </a:ext>
            </a:extLst>
          </p:cNvPr>
          <p:cNvGraphicFramePr>
            <a:graphicFrameLocks noChangeAspect="1"/>
          </p:cNvGraphicFramePr>
          <p:nvPr userDrawn="1">
            <p:custDataLst>
              <p:tags r:id="rId1"/>
            </p:custDataLst>
            <p:extLst>
              <p:ext uri="{D42A27DB-BD31-4B8C-83A1-F6EECF244321}">
                <p14:modId xmlns:p14="http://schemas.microsoft.com/office/powerpoint/2010/main" val="7309697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ct 2" hidden="1">
                        <a:extLst>
                          <a:ext uri="{FF2B5EF4-FFF2-40B4-BE49-F238E27FC236}">
                            <a16:creationId xmlns:a16="http://schemas.microsoft.com/office/drawing/2014/main" id="{AC442C23-F912-4381-9904-F623F25F2C2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ea typeface="+mn-ea"/>
                <a:cs typeface="+mn-cs"/>
                <a:sym typeface="+mn-lt"/>
              </a:defRPr>
            </a:lvl1pPr>
          </a:lstStyle>
          <a:p>
            <a:endParaRPr lang="en-US"/>
          </a:p>
        </p:txBody>
      </p:sp>
      <p:sp>
        <p:nvSpPr>
          <p:cNvPr id="5" name="TextBox 4">
            <a:extLst>
              <a:ext uri="{FF2B5EF4-FFF2-40B4-BE49-F238E27FC236}">
                <a16:creationId xmlns:a16="http://schemas.microsoft.com/office/drawing/2014/main" id="{38B739C6-0AE9-4AA8-AC49-8A22CAF2748A}"/>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366353254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9F685B4-81BF-47AB-92CE-69AC2856CA1E}"/>
              </a:ext>
            </a:extLst>
          </p:cNvPr>
          <p:cNvGraphicFramePr>
            <a:graphicFrameLocks noChangeAspect="1"/>
          </p:cNvGraphicFramePr>
          <p:nvPr userDrawn="1">
            <p:custDataLst>
              <p:tags r:id="rId1"/>
            </p:custDataLst>
            <p:extLst>
              <p:ext uri="{D42A27DB-BD31-4B8C-83A1-F6EECF244321}">
                <p14:modId xmlns:p14="http://schemas.microsoft.com/office/powerpoint/2010/main" val="3647447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ct 2" hidden="1">
                        <a:extLst>
                          <a:ext uri="{FF2B5EF4-FFF2-40B4-BE49-F238E27FC236}">
                            <a16:creationId xmlns:a16="http://schemas.microsoft.com/office/drawing/2014/main" id="{09F685B4-81BF-47AB-92CE-69AC2856CA1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mn-lt"/>
              </a:defRPr>
            </a:lvl1pPr>
          </a:lstStyle>
          <a:p>
            <a:endParaRPr lang="en-US"/>
          </a:p>
        </p:txBody>
      </p:sp>
      <p:sp>
        <p:nvSpPr>
          <p:cNvPr id="5" name="TextBox 4">
            <a:extLst>
              <a:ext uri="{FF2B5EF4-FFF2-40B4-BE49-F238E27FC236}">
                <a16:creationId xmlns:a16="http://schemas.microsoft.com/office/drawing/2014/main" id="{1AD9898E-A2BE-4FBA-8B1B-6860DC98F3E9}"/>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399253421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96074713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6" name="Picture 15">
            <a:extLst>
              <a:ext uri="{FF2B5EF4-FFF2-40B4-BE49-F238E27FC236}">
                <a16:creationId xmlns:a16="http://schemas.microsoft.com/office/drawing/2014/main" id="{24F928CB-2B22-4744-AE16-BDD951CBB69B}"/>
              </a:ext>
            </a:extLst>
          </p:cNvPr>
          <p:cNvPicPr>
            <a:picLocks noChangeAspect="1"/>
          </p:cNvPicPr>
          <p:nvPr userDrawn="1"/>
        </p:nvPicPr>
        <p:blipFill rotWithShape="1">
          <a:blip r:embed="rId5"/>
          <a:srcRect l="1" r="208"/>
          <a:stretch/>
        </p:blipFill>
        <p:spPr>
          <a:xfrm>
            <a:off x="-3994" y="-1"/>
            <a:ext cx="12195993" cy="6884396"/>
          </a:xfrm>
          <a:prstGeom prst="rect">
            <a:avLst/>
          </a:prstGeom>
        </p:spPr>
      </p:pic>
      <p:sp>
        <p:nvSpPr>
          <p:cNvPr id="17" name="TextBox 16">
            <a:extLst>
              <a:ext uri="{FF2B5EF4-FFF2-40B4-BE49-F238E27FC236}">
                <a16:creationId xmlns:a16="http://schemas.microsoft.com/office/drawing/2014/main" id="{43138699-8647-4210-AE14-2EB3E1C36CFB}"/>
              </a:ext>
            </a:extLst>
          </p:cNvPr>
          <p:cNvSpPr txBox="1"/>
          <p:nvPr userDrawn="1"/>
        </p:nvSpPr>
        <p:spPr>
          <a:xfrm>
            <a:off x="2049052" y="2718922"/>
            <a:ext cx="8089900" cy="144655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8800" b="1" kern="1200" baseline="0">
                <a:solidFill>
                  <a:schemeClr val="tx2"/>
                </a:solidFill>
                <a:latin typeface="+mn-lt"/>
                <a:ea typeface="+mn-ea"/>
                <a:cs typeface="+mn-cs"/>
                <a:sym typeface="+mn-lt"/>
              </a:rPr>
              <a:t>Thank You</a:t>
            </a:r>
          </a:p>
        </p:txBody>
      </p:sp>
    </p:spTree>
    <p:extLst>
      <p:ext uri="{BB962C8B-B14F-4D97-AF65-F5344CB8AC3E}">
        <p14:creationId xmlns:p14="http://schemas.microsoft.com/office/powerpoint/2010/main" val="76783806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88476" y="4409759"/>
            <a:ext cx="7815046" cy="528002"/>
          </a:xfrm>
          <a:prstGeom prst="rect">
            <a:avLst/>
          </a:prstGeom>
        </p:spPr>
        <p:txBody>
          <a:bodyPr/>
          <a:lstStyle>
            <a:lvl1pPr marL="0" indent="0" algn="ctr">
              <a:buNone/>
              <a:defRPr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Title: Arial Bold, 28pt.</a:t>
            </a:r>
          </a:p>
        </p:txBody>
      </p:sp>
      <p:sp>
        <p:nvSpPr>
          <p:cNvPr id="11" name="Text Placeholder 9"/>
          <p:cNvSpPr>
            <a:spLocks noGrp="1"/>
          </p:cNvSpPr>
          <p:nvPr>
            <p:ph type="body" sz="quarter" idx="12" hasCustomPrompt="1"/>
          </p:nvPr>
        </p:nvSpPr>
        <p:spPr>
          <a:xfrm>
            <a:off x="3240881" y="4971970"/>
            <a:ext cx="5710237" cy="528002"/>
          </a:xfrm>
          <a:prstGeom prst="rect">
            <a:avLst/>
          </a:prstGeom>
        </p:spPr>
        <p:txBody>
          <a:bodyPr/>
          <a:lstStyle>
            <a:lvl1pPr marL="0" indent="0" algn="ctr">
              <a:buNone/>
              <a:defRPr sz="22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Subtitle: Arial Regular, 22pt.</a:t>
            </a:r>
          </a:p>
        </p:txBody>
      </p:sp>
      <p:sp>
        <p:nvSpPr>
          <p:cNvPr id="6" name="Rectangle 5">
            <a:extLst>
              <a:ext uri="{FF2B5EF4-FFF2-40B4-BE49-F238E27FC236}">
                <a16:creationId xmlns:a16="http://schemas.microsoft.com/office/drawing/2014/main" id="{B9DEA685-940A-C240-AA21-31D052F2965A}"/>
              </a:ext>
            </a:extLst>
          </p:cNvPr>
          <p:cNvSpPr/>
          <p:nvPr userDrawn="1"/>
        </p:nvSpPr>
        <p:spPr>
          <a:xfrm>
            <a:off x="5389880" y="4145382"/>
            <a:ext cx="1412240" cy="50800"/>
          </a:xfrm>
          <a:prstGeom prst="rect">
            <a:avLst/>
          </a:prstGeom>
          <a:solidFill>
            <a:srgbClr val="F96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pic>
        <p:nvPicPr>
          <p:cNvPr id="13" name="Picture 12" descr="Chart, sunburst chart&#10;&#10;Description automatically generated">
            <a:extLst>
              <a:ext uri="{FF2B5EF4-FFF2-40B4-BE49-F238E27FC236}">
                <a16:creationId xmlns:a16="http://schemas.microsoft.com/office/drawing/2014/main" id="{10C72524-623B-8D44-A598-EA50CF9DF67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3604698"/>
          </a:xfrm>
          <a:prstGeom prst="rect">
            <a:avLst/>
          </a:prstGeom>
        </p:spPr>
      </p:pic>
    </p:spTree>
    <p:extLst>
      <p:ext uri="{BB962C8B-B14F-4D97-AF65-F5344CB8AC3E}">
        <p14:creationId xmlns:p14="http://schemas.microsoft.com/office/powerpoint/2010/main" val="307168044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A5A21DA-EAAA-4461-BCB9-E222A4A49DFA}"/>
              </a:ext>
            </a:extLst>
          </p:cNvPr>
          <p:cNvGraphicFramePr>
            <a:graphicFrameLocks noChangeAspect="1"/>
          </p:cNvGraphicFramePr>
          <p:nvPr userDrawn="1">
            <p:custDataLst>
              <p:tags r:id="rId1"/>
            </p:custDataLst>
            <p:extLst>
              <p:ext uri="{D42A27DB-BD31-4B8C-83A1-F6EECF244321}">
                <p14:modId xmlns:p14="http://schemas.microsoft.com/office/powerpoint/2010/main" val="2906179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ct 2" hidden="1">
                        <a:extLst>
                          <a:ext uri="{FF2B5EF4-FFF2-40B4-BE49-F238E27FC236}">
                            <a16:creationId xmlns:a16="http://schemas.microsoft.com/office/drawing/2014/main" id="{3A5A21DA-EAAA-4461-BCB9-E222A4A49D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latin typeface="+mn-lt"/>
                <a:ea typeface="+mn-ea"/>
                <a:cs typeface="+mn-cs"/>
                <a:sym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sym typeface="+mn-lt"/>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sym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latin typeface="+mn-lt"/>
                <a:ea typeface="+mn-ea"/>
                <a:cs typeface="+mn-cs"/>
                <a:sym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mn-lt"/>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mn-lt"/>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mn-lt"/>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ea typeface="+mn-ea"/>
                <a:cs typeface="+mn-cs"/>
                <a:sym typeface="+mn-lt"/>
              </a:defRPr>
            </a:lvl1pPr>
          </a:lstStyle>
          <a:p>
            <a:endParaRPr lang="en-US"/>
          </a:p>
        </p:txBody>
      </p:sp>
      <p:sp>
        <p:nvSpPr>
          <p:cNvPr id="56" name="TextBox 55">
            <a:extLst>
              <a:ext uri="{FF2B5EF4-FFF2-40B4-BE49-F238E27FC236}">
                <a16:creationId xmlns:a16="http://schemas.microsoft.com/office/drawing/2014/main" id="{FF7A0B48-AC87-4DFD-8BA9-1CF322EE8812}"/>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273503613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5472504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ED12906-CC51-4000-9F4B-9755693A9F5E}"/>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1" i="0" baseline="0">
              <a:solidFill>
                <a:srgbClr val="FFFFFF"/>
              </a:solidFill>
              <a:latin typeface="Arial" panose="020B0604020202020204" pitchFamily="34" charset="0"/>
              <a:ea typeface="+mj-ea"/>
              <a:cs typeface="+mj-cs"/>
              <a:sym typeface="Arial" panose="020B0604020202020204" pitchFamily="34" charset="0"/>
            </a:endParaRPr>
          </a:p>
        </p:txBody>
      </p:sp>
      <p:pic>
        <p:nvPicPr>
          <p:cNvPr id="28" name="Picture 27">
            <a:extLst>
              <a:ext uri="{FF2B5EF4-FFF2-40B4-BE49-F238E27FC236}">
                <a16:creationId xmlns:a16="http://schemas.microsoft.com/office/drawing/2014/main" id="{85B7AA19-8801-48E1-BAD9-024DBF4056DA}"/>
              </a:ext>
            </a:extLst>
          </p:cNvPr>
          <p:cNvPicPr>
            <a:picLocks noChangeAspect="1"/>
          </p:cNvPicPr>
          <p:nvPr userDrawn="1"/>
        </p:nvPicPr>
        <p:blipFill rotWithShape="1">
          <a:blip r:embed="rId6"/>
          <a:srcRect l="1" r="208"/>
          <a:stretch/>
        </p:blipFill>
        <p:spPr>
          <a:xfrm>
            <a:off x="-3994" y="-1"/>
            <a:ext cx="12195993" cy="6884396"/>
          </a:xfrm>
          <a:prstGeom prst="rect">
            <a:avLst/>
          </a:prstGeom>
        </p:spPr>
      </p:pic>
      <p:sp>
        <p:nvSpPr>
          <p:cNvPr id="29" name="Text Placeholder 6">
            <a:extLst>
              <a:ext uri="{FF2B5EF4-FFF2-40B4-BE49-F238E27FC236}">
                <a16:creationId xmlns:a16="http://schemas.microsoft.com/office/drawing/2014/main" id="{46716BED-5B2B-464C-A3B2-077EE039B96A}"/>
              </a:ext>
            </a:extLst>
          </p:cNvPr>
          <p:cNvSpPr>
            <a:spLocks noGrp="1"/>
          </p:cNvSpPr>
          <p:nvPr>
            <p:ph type="body" sz="quarter" idx="12" hasCustomPrompt="1"/>
          </p:nvPr>
        </p:nvSpPr>
        <p:spPr bwMode="black">
          <a:xfrm>
            <a:off x="895350" y="5077542"/>
            <a:ext cx="10350500" cy="327148"/>
          </a:xfrm>
          <a:prstGeom prst="rect">
            <a:avLst/>
          </a:prstGeom>
          <a:noFill/>
        </p:spPr>
        <p:txBody>
          <a:bodyPr anchor="ctr"/>
          <a:lstStyle>
            <a:lvl1pPr algn="l">
              <a:lnSpc>
                <a:spcPct val="110000"/>
              </a:lnSpc>
              <a:buNone/>
              <a:defRPr sz="1200" b="1" cap="all" baseline="0">
                <a:solidFill>
                  <a:schemeClr val="tx1"/>
                </a:solidFill>
                <a:latin typeface="+mn-lt"/>
                <a:ea typeface="+mn-ea"/>
                <a:cs typeface="+mn-cs"/>
                <a:sym typeface="+mn-lt"/>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
        <p:nvSpPr>
          <p:cNvPr id="30" name="Subtitle 2">
            <a:extLst>
              <a:ext uri="{FF2B5EF4-FFF2-40B4-BE49-F238E27FC236}">
                <a16:creationId xmlns:a16="http://schemas.microsoft.com/office/drawing/2014/main" id="{FAA1AE6C-972A-4929-B370-AD1252C86FD2}"/>
              </a:ext>
            </a:extLst>
          </p:cNvPr>
          <p:cNvSpPr>
            <a:spLocks noGrp="1"/>
          </p:cNvSpPr>
          <p:nvPr>
            <p:ph type="subTitle" idx="1" hasCustomPrompt="1"/>
          </p:nvPr>
        </p:nvSpPr>
        <p:spPr bwMode="white">
          <a:xfrm>
            <a:off x="895350" y="4365406"/>
            <a:ext cx="10350500" cy="436195"/>
          </a:xfrm>
          <a:prstGeom prst="rect">
            <a:avLst/>
          </a:prstGeom>
        </p:spPr>
        <p:txBody>
          <a:bodyPr anchor="ctr"/>
          <a:lstStyle>
            <a:lvl1pPr marL="0" indent="0" algn="l">
              <a:lnSpc>
                <a:spcPct val="110000"/>
              </a:lnSpc>
              <a:buNone/>
              <a:defRPr sz="1600" baseline="0">
                <a:solidFill>
                  <a:schemeClr val="tx2"/>
                </a:solidFill>
                <a:latin typeface="+mn-lt"/>
                <a:ea typeface="+mn-ea"/>
                <a:cs typeface="+mn-cs"/>
                <a:sym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sp>
        <p:nvSpPr>
          <p:cNvPr id="31" name="Title 1">
            <a:extLst>
              <a:ext uri="{FF2B5EF4-FFF2-40B4-BE49-F238E27FC236}">
                <a16:creationId xmlns:a16="http://schemas.microsoft.com/office/drawing/2014/main" id="{392B6675-0569-416E-BE5D-24566DDB3586}"/>
              </a:ext>
            </a:extLst>
          </p:cNvPr>
          <p:cNvSpPr>
            <a:spLocks noGrp="1"/>
          </p:cNvSpPr>
          <p:nvPr>
            <p:ph type="ctrTitle" hasCustomPrompt="1"/>
          </p:nvPr>
        </p:nvSpPr>
        <p:spPr bwMode="ltGray">
          <a:xfrm>
            <a:off x="895350" y="1270007"/>
            <a:ext cx="10350500" cy="2645048"/>
          </a:xfrm>
          <a:prstGeom prst="rect">
            <a:avLst/>
          </a:prstGeom>
        </p:spPr>
        <p:txBody>
          <a:bodyPr anchor="b">
            <a:normAutofit/>
          </a:bodyPr>
          <a:lstStyle>
            <a:lvl1pPr algn="l">
              <a:lnSpc>
                <a:spcPct val="93000"/>
              </a:lnSpc>
              <a:defRPr sz="5400" b="1" baseline="0">
                <a:solidFill>
                  <a:schemeClr val="tx2"/>
                </a:solidFill>
                <a:latin typeface="+mj-lt"/>
                <a:ea typeface="+mj-ea"/>
                <a:cs typeface="+mj-cs"/>
                <a:sym typeface="+mj-lt"/>
              </a:defRPr>
            </a:lvl1pPr>
          </a:lstStyle>
          <a:p>
            <a:r>
              <a:rPr lang="en-US"/>
              <a:t>Title in Title Case</a:t>
            </a:r>
          </a:p>
        </p:txBody>
      </p:sp>
      <p:cxnSp>
        <p:nvCxnSpPr>
          <p:cNvPr id="32" name="Straight Connector 31">
            <a:extLst>
              <a:ext uri="{FF2B5EF4-FFF2-40B4-BE49-F238E27FC236}">
                <a16:creationId xmlns:a16="http://schemas.microsoft.com/office/drawing/2014/main" id="{8D87615D-69DB-4FBC-94D5-E3EACD62B250}"/>
              </a:ext>
            </a:extLst>
          </p:cNvPr>
          <p:cNvCxnSpPr/>
          <p:nvPr userDrawn="1"/>
        </p:nvCxnSpPr>
        <p:spPr>
          <a:xfrm>
            <a:off x="895350" y="4191000"/>
            <a:ext cx="10350500" cy="0"/>
          </a:xfrm>
          <a:prstGeom prst="line">
            <a:avLst/>
          </a:prstGeom>
          <a:ln w="19050" cap="rnd">
            <a:solidFill>
              <a:schemeClr val="tx2"/>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79599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5B8400A-F730-4D9F-B6A2-3D65199A48F6}"/>
              </a:ext>
            </a:extLst>
          </p:cNvPr>
          <p:cNvGraphicFramePr>
            <a:graphicFrameLocks noChangeAspect="1"/>
          </p:cNvGraphicFramePr>
          <p:nvPr userDrawn="1">
            <p:custDataLst>
              <p:tags r:id="rId1"/>
            </p:custDataLst>
            <p:extLst>
              <p:ext uri="{D42A27DB-BD31-4B8C-83A1-F6EECF244321}">
                <p14:modId xmlns:p14="http://schemas.microsoft.com/office/powerpoint/2010/main" val="39323921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85B8400A-F730-4D9F-B6A2-3D65199A48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81375C2-716D-44BC-B03C-9519FE9A1050}"/>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ea typeface="+mj-ea"/>
                <a:cs typeface="+mj-cs"/>
                <a:sym typeface="+mj-lt"/>
              </a:defRPr>
            </a:lvl1pPr>
          </a:lstStyle>
          <a:p>
            <a:r>
              <a:rPr lang="en-US"/>
              <a:t>Click to add title</a:t>
            </a:r>
          </a:p>
        </p:txBody>
      </p:sp>
      <p:pic>
        <p:nvPicPr>
          <p:cNvPr id="5" name="Picture 4">
            <a:extLst>
              <a:ext uri="{FF2B5EF4-FFF2-40B4-BE49-F238E27FC236}">
                <a16:creationId xmlns:a16="http://schemas.microsoft.com/office/drawing/2014/main" id="{19921E9B-8B11-48BF-9CFA-8DBA29758D5B}"/>
              </a:ext>
            </a:extLst>
          </p:cNvPr>
          <p:cNvPicPr>
            <a:picLocks noChangeAspect="1"/>
          </p:cNvPicPr>
          <p:nvPr userDrawn="1"/>
        </p:nvPicPr>
        <p:blipFill rotWithShape="1">
          <a:blip r:embed="rId6">
            <a:clrChange>
              <a:clrFrom>
                <a:srgbClr val="FFFFFF"/>
              </a:clrFrom>
              <a:clrTo>
                <a:srgbClr val="FFFFFF">
                  <a:alpha val="0"/>
                </a:srgbClr>
              </a:clrTo>
            </a:clrChange>
          </a:blip>
          <a:srcRect l="84412" t="74159" r="208"/>
          <a:stretch/>
        </p:blipFill>
        <p:spPr>
          <a:xfrm>
            <a:off x="11015168" y="5754095"/>
            <a:ext cx="1176832" cy="1113844"/>
          </a:xfrm>
          <a:prstGeom prst="rect">
            <a:avLst/>
          </a:prstGeom>
        </p:spPr>
      </p:pic>
      <p:sp>
        <p:nvSpPr>
          <p:cNvPr id="6" name="TextBox 5">
            <a:extLst>
              <a:ext uri="{FF2B5EF4-FFF2-40B4-BE49-F238E27FC236}">
                <a16:creationId xmlns:a16="http://schemas.microsoft.com/office/drawing/2014/main" id="{991C86D0-A881-4FAB-9831-8D0286886316}"/>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403007031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E884C0-8FD6-4598-80DC-CC947CF0456C}"/>
              </a:ext>
            </a:extLst>
          </p:cNvPr>
          <p:cNvGraphicFramePr>
            <a:graphicFrameLocks noChangeAspect="1"/>
          </p:cNvGraphicFramePr>
          <p:nvPr userDrawn="1">
            <p:custDataLst>
              <p:tags r:id="rId1"/>
            </p:custDataLst>
            <p:extLst>
              <p:ext uri="{D42A27DB-BD31-4B8C-83A1-F6EECF244321}">
                <p14:modId xmlns:p14="http://schemas.microsoft.com/office/powerpoint/2010/main" val="1722343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F7E884C0-8FD6-4598-80DC-CC947CF045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7ABD673-D0A9-42A1-9F6C-615A900E2B60}"/>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lvl1pPr>
              <a:defRPr>
                <a:latin typeface="+mj-lt"/>
                <a:ea typeface="+mj-ea"/>
                <a:cs typeface="+mj-cs"/>
                <a:sym typeface="+mj-lt"/>
              </a:defRPr>
            </a:lvl1pPr>
          </a:lstStyle>
          <a:p>
            <a:r>
              <a:rPr lang="en-US"/>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atin typeface="+mn-lt"/>
                <a:ea typeface="+mn-ea"/>
                <a:cs typeface="+mn-cs"/>
                <a:sym typeface="+mn-lt"/>
              </a:defRPr>
            </a:lvl1pPr>
            <a:lvl2pPr>
              <a:lnSpc>
                <a:spcPct val="100000"/>
              </a:lnSpc>
              <a:spcBef>
                <a:spcPts val="0"/>
              </a:spcBef>
              <a:spcAft>
                <a:spcPts val="0"/>
              </a:spcAft>
              <a:defRPr>
                <a:latin typeface="+mn-lt"/>
                <a:ea typeface="+mn-ea"/>
                <a:cs typeface="+mn-cs"/>
                <a:sym typeface="+mn-lt"/>
              </a:defRPr>
            </a:lvl2pPr>
            <a:lvl3pPr>
              <a:lnSpc>
                <a:spcPct val="100000"/>
              </a:lnSpc>
              <a:spcBef>
                <a:spcPts val="0"/>
              </a:spcBef>
              <a:spcAft>
                <a:spcPts val="0"/>
              </a:spcAft>
              <a:defRPr>
                <a:latin typeface="+mn-lt"/>
                <a:ea typeface="+mn-ea"/>
                <a:cs typeface="+mn-cs"/>
                <a:sym typeface="+mn-lt"/>
              </a:defRPr>
            </a:lvl3pPr>
            <a:lvl4pPr>
              <a:lnSpc>
                <a:spcPct val="100000"/>
              </a:lnSpc>
              <a:spcBef>
                <a:spcPts val="0"/>
              </a:spcBef>
              <a:spcAft>
                <a:spcPts val="0"/>
              </a:spcAft>
              <a:defRPr>
                <a:latin typeface="+mn-lt"/>
                <a:ea typeface="+mn-ea"/>
                <a:cs typeface="+mn-cs"/>
                <a:sym typeface="+mn-lt"/>
              </a:defRPr>
            </a:lvl4pPr>
            <a:lvl5pPr>
              <a:lnSpc>
                <a:spcPct val="100000"/>
              </a:lnSpc>
              <a:spcBef>
                <a:spcPts val="0"/>
              </a:spcBef>
              <a:spcAft>
                <a:spcPts val="0"/>
              </a:spcAft>
              <a:defRPr>
                <a:latin typeface="+mn-lt"/>
                <a:ea typeface="+mn-ea"/>
                <a:cs typeface="+mn-cs"/>
                <a:sym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A56D819E-450E-4B58-BF3D-E9876FA84126}"/>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pic>
        <p:nvPicPr>
          <p:cNvPr id="9" name="Picture 8">
            <a:extLst>
              <a:ext uri="{FF2B5EF4-FFF2-40B4-BE49-F238E27FC236}">
                <a16:creationId xmlns:a16="http://schemas.microsoft.com/office/drawing/2014/main" id="{45EC5F4A-529D-4C5A-8810-F126706219B1}"/>
              </a:ext>
            </a:extLst>
          </p:cNvPr>
          <p:cNvPicPr>
            <a:picLocks noChangeAspect="1"/>
          </p:cNvPicPr>
          <p:nvPr userDrawn="1"/>
        </p:nvPicPr>
        <p:blipFill rotWithShape="1">
          <a:blip r:embed="rId6">
            <a:clrChange>
              <a:clrFrom>
                <a:srgbClr val="FFFFFF"/>
              </a:clrFrom>
              <a:clrTo>
                <a:srgbClr val="FFFFFF">
                  <a:alpha val="0"/>
                </a:srgbClr>
              </a:clrTo>
            </a:clrChange>
          </a:blip>
          <a:srcRect l="84412" t="74159" r="208"/>
          <a:stretch/>
        </p:blipFill>
        <p:spPr>
          <a:xfrm>
            <a:off x="11015168" y="5754095"/>
            <a:ext cx="1176832" cy="1113844"/>
          </a:xfrm>
          <a:prstGeom prst="rect">
            <a:avLst/>
          </a:prstGeom>
        </p:spPr>
      </p:pic>
    </p:spTree>
    <p:extLst>
      <p:ext uri="{BB962C8B-B14F-4D97-AF65-F5344CB8AC3E}">
        <p14:creationId xmlns:p14="http://schemas.microsoft.com/office/powerpoint/2010/main" val="216860392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F8803BE-1A30-4166-9142-C8B277AEB399}"/>
              </a:ext>
            </a:extLst>
          </p:cNvPr>
          <p:cNvGraphicFramePr>
            <a:graphicFrameLocks noChangeAspect="1"/>
          </p:cNvGraphicFramePr>
          <p:nvPr userDrawn="1">
            <p:custDataLst>
              <p:tags r:id="rId1"/>
            </p:custDataLst>
            <p:extLst>
              <p:ext uri="{D42A27DB-BD31-4B8C-83A1-F6EECF244321}">
                <p14:modId xmlns:p14="http://schemas.microsoft.com/office/powerpoint/2010/main" val="1117159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BF8803BE-1A30-4166-9142-C8B277AEB39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EFA91A5-FE29-49BB-AB74-0BAD1355037D}"/>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4" name="Date Placeholder 3"/>
          <p:cNvSpPr>
            <a:spLocks noGrp="1"/>
          </p:cNvSpPr>
          <p:nvPr>
            <p:ph type="dt" sz="half" idx="14"/>
          </p:nvPr>
        </p:nvSpPr>
        <p:spPr/>
        <p:txBody>
          <a:bodyPr/>
          <a:lstStyle>
            <a:lvl1pPr>
              <a:defRPr>
                <a:solidFill>
                  <a:schemeClr val="bg1">
                    <a:lumMod val="50000"/>
                  </a:schemeClr>
                </a:solidFill>
                <a:latin typeface="+mn-lt"/>
                <a:ea typeface="+mn-ea"/>
                <a:cs typeface="+mn-cs"/>
                <a:sym typeface="+mn-lt"/>
              </a:defRPr>
            </a:lvl1pPr>
          </a:lstStyle>
          <a:p>
            <a:endParaRPr lang="en-US"/>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a typeface="+mn-ea"/>
              <a:cs typeface="+mn-cs"/>
              <a:sym typeface="+mn-lt"/>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ea typeface="+mn-ea"/>
                <a:cs typeface="+mn-cs"/>
                <a:sym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ea typeface="+mj-ea"/>
                <a:cs typeface="+mj-cs"/>
                <a:sym typeface="+mj-lt"/>
              </a:defRPr>
            </a:lvl1pPr>
          </a:lstStyle>
          <a:p>
            <a:r>
              <a:rPr lang="en-US"/>
              <a:t>Click to add title</a:t>
            </a:r>
          </a:p>
        </p:txBody>
      </p:sp>
      <p:sp>
        <p:nvSpPr>
          <p:cNvPr id="11" name="TextBox 10">
            <a:extLst>
              <a:ext uri="{FF2B5EF4-FFF2-40B4-BE49-F238E27FC236}">
                <a16:creationId xmlns:a16="http://schemas.microsoft.com/office/drawing/2014/main" id="{FF790958-6027-4546-8B6C-DC78FED8D75A}"/>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265093607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9A8E1FA-43B6-4F2A-ABF5-38DB9BAF7B79}"/>
              </a:ext>
            </a:extLst>
          </p:cNvPr>
          <p:cNvGraphicFramePr>
            <a:graphicFrameLocks noChangeAspect="1"/>
          </p:cNvGraphicFramePr>
          <p:nvPr userDrawn="1">
            <p:custDataLst>
              <p:tags r:id="rId1"/>
            </p:custDataLst>
            <p:extLst>
              <p:ext uri="{D42A27DB-BD31-4B8C-83A1-F6EECF244321}">
                <p14:modId xmlns:p14="http://schemas.microsoft.com/office/powerpoint/2010/main" val="33396596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49A8E1FA-43B6-4F2A-ABF5-38DB9BAF7B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005FCD3-4CD9-46FF-B8FE-3516F0155166}"/>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9" name="Date Placeholder 8"/>
          <p:cNvSpPr>
            <a:spLocks noGrp="1"/>
          </p:cNvSpPr>
          <p:nvPr>
            <p:ph type="dt" sz="half" idx="10"/>
          </p:nvPr>
        </p:nvSpPr>
        <p:spPr/>
        <p:txBody>
          <a:bodyPr/>
          <a:lstStyle>
            <a:lvl1pPr>
              <a:defRPr>
                <a:solidFill>
                  <a:schemeClr val="bg1">
                    <a:lumMod val="50000"/>
                  </a:schemeClr>
                </a:solidFill>
                <a:latin typeface="+mn-lt"/>
                <a:ea typeface="+mn-ea"/>
                <a:cs typeface="+mn-cs"/>
                <a:sym typeface="+mn-lt"/>
              </a:defRPr>
            </a:lvl1pPr>
          </a:lstStyle>
          <a:p>
            <a:endParaRPr lang="en-US"/>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j-ea"/>
                <a:cs typeface="+mj-cs"/>
                <a:sym typeface="+mj-lt"/>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mn-lt"/>
            </a:endParaRPr>
          </a:p>
        </p:txBody>
      </p:sp>
      <p:sp>
        <p:nvSpPr>
          <p:cNvPr id="10" name="TextBox 9">
            <a:extLst>
              <a:ext uri="{FF2B5EF4-FFF2-40B4-BE49-F238E27FC236}">
                <a16:creationId xmlns:a16="http://schemas.microsoft.com/office/drawing/2014/main" id="{E095C679-DA7B-403B-B28F-75379ADA48D9}"/>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87232841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F5F7154-19B1-44D6-AFFC-836F8257E9D0}"/>
              </a:ext>
            </a:extLst>
          </p:cNvPr>
          <p:cNvGraphicFramePr>
            <a:graphicFrameLocks noChangeAspect="1"/>
          </p:cNvGraphicFramePr>
          <p:nvPr userDrawn="1">
            <p:custDataLst>
              <p:tags r:id="rId1"/>
            </p:custDataLst>
            <p:extLst>
              <p:ext uri="{D42A27DB-BD31-4B8C-83A1-F6EECF244321}">
                <p14:modId xmlns:p14="http://schemas.microsoft.com/office/powerpoint/2010/main" val="29515633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8F5F7154-19B1-44D6-AFFC-836F8257E9D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AEEAEAA-81B4-4337-A00F-4A1A453FC167}"/>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9" name="Date Placeholder 8"/>
          <p:cNvSpPr>
            <a:spLocks noGrp="1"/>
          </p:cNvSpPr>
          <p:nvPr>
            <p:ph type="dt" sz="half" idx="10"/>
          </p:nvPr>
        </p:nvSpPr>
        <p:spPr/>
        <p:txBody>
          <a:bodyPr/>
          <a:lstStyle>
            <a:lvl1pPr>
              <a:defRPr>
                <a:solidFill>
                  <a:schemeClr val="bg1">
                    <a:lumMod val="50000"/>
                  </a:schemeClr>
                </a:solidFill>
                <a:latin typeface="+mn-lt"/>
                <a:ea typeface="+mn-ea"/>
                <a:cs typeface="+mn-cs"/>
                <a:sym typeface="+mn-lt"/>
              </a:defRPr>
            </a:lvl1pPr>
          </a:lstStyle>
          <a:p>
            <a:endParaRPr lang="en-US"/>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ea typeface="+mj-ea"/>
                <a:cs typeface="+mj-cs"/>
                <a:sym typeface="+mj-lt"/>
              </a:defRPr>
            </a:lvl1pPr>
          </a:lstStyle>
          <a:p>
            <a:r>
              <a:rPr lang="en-US"/>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88C1880-28B2-445C-A872-E0A6852419F0}"/>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427405398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3D57045-B8AC-441E-9199-55D906BC831B}"/>
              </a:ext>
            </a:extLst>
          </p:cNvPr>
          <p:cNvGraphicFramePr>
            <a:graphicFrameLocks noChangeAspect="1"/>
          </p:cNvGraphicFramePr>
          <p:nvPr userDrawn="1">
            <p:custDataLst>
              <p:tags r:id="rId1"/>
            </p:custDataLst>
            <p:extLst>
              <p:ext uri="{D42A27DB-BD31-4B8C-83A1-F6EECF244321}">
                <p14:modId xmlns:p14="http://schemas.microsoft.com/office/powerpoint/2010/main" val="17644380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E3D57045-B8AC-441E-9199-55D906BC831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45B8F80-BA45-4871-94FE-63A29A74E364}"/>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Arial" panose="020B0604020202020204" pitchFamily="34" charset="0"/>
              <a:ea typeface="+mj-ea"/>
              <a:cs typeface="+mj-cs"/>
              <a:sym typeface="Arial" panose="020B0604020202020204" pitchFamily="34" charset="0"/>
            </a:endParaRPr>
          </a:p>
        </p:txBody>
      </p:sp>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ea typeface="+mn-ea"/>
                <a:cs typeface="+mn-cs"/>
                <a:sym typeface="+mn-lt"/>
              </a:defRPr>
            </a:lvl1pPr>
          </a:lstStyle>
          <a:p>
            <a:endParaRPr lang="en-US"/>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mn-lt"/>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ea typeface="+mj-ea"/>
                <a:cs typeface="+mj-cs"/>
                <a:sym typeface="+mj-lt"/>
              </a:defRPr>
            </a:lvl1pPr>
          </a:lstStyle>
          <a:p>
            <a:r>
              <a:rPr lang="en-US"/>
              <a:t>Click to add title</a:t>
            </a:r>
          </a:p>
        </p:txBody>
      </p:sp>
      <p:sp>
        <p:nvSpPr>
          <p:cNvPr id="9" name="TextBox 8">
            <a:extLst>
              <a:ext uri="{FF2B5EF4-FFF2-40B4-BE49-F238E27FC236}">
                <a16:creationId xmlns:a16="http://schemas.microsoft.com/office/drawing/2014/main" id="{5CF32579-392B-4860-BC85-E07501297E81}"/>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70315918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4C08961-5204-4190-BDC5-FA66B7C827D1}"/>
              </a:ext>
            </a:extLst>
          </p:cNvPr>
          <p:cNvGraphicFramePr>
            <a:graphicFrameLocks noChangeAspect="1"/>
          </p:cNvGraphicFramePr>
          <p:nvPr userDrawn="1">
            <p:custDataLst>
              <p:tags r:id="rId1"/>
            </p:custDataLst>
            <p:extLst>
              <p:ext uri="{D42A27DB-BD31-4B8C-83A1-F6EECF244321}">
                <p14:modId xmlns:p14="http://schemas.microsoft.com/office/powerpoint/2010/main" val="32124121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54C08961-5204-4190-BDC5-FA66B7C827D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B2695D2-86BA-43CC-8930-1B31154D8149}"/>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Arial" panose="020B0604020202020204" pitchFamily="34" charset="0"/>
              <a:ea typeface="+mj-ea"/>
              <a:cs typeface="+mj-cs"/>
              <a:sym typeface="Arial" panose="020B0604020202020204" pitchFamily="34" charset="0"/>
            </a:endParaRPr>
          </a:p>
        </p:txBody>
      </p:sp>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mn-lt"/>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ea typeface="+mn-ea"/>
                <a:cs typeface="+mn-cs"/>
                <a:sym typeface="+mn-lt"/>
              </a:defRPr>
            </a:lvl1pPr>
          </a:lstStyle>
          <a:p>
            <a:endParaRPr lang="en-US"/>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ea typeface="+mj-ea"/>
                <a:cs typeface="+mj-cs"/>
                <a:sym typeface="+mj-lt"/>
              </a:defRPr>
            </a:lvl1pPr>
          </a:lstStyle>
          <a:p>
            <a:r>
              <a:rPr lang="en-US"/>
              <a:t>Click to add title</a:t>
            </a:r>
          </a:p>
        </p:txBody>
      </p:sp>
      <p:sp>
        <p:nvSpPr>
          <p:cNvPr id="9" name="TextBox 8">
            <a:extLst>
              <a:ext uri="{FF2B5EF4-FFF2-40B4-BE49-F238E27FC236}">
                <a16:creationId xmlns:a16="http://schemas.microsoft.com/office/drawing/2014/main" id="{34A76CC0-4E64-487C-B114-E06646FBA5E5}"/>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313588875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D67AEE1-16B8-4A9A-AF49-339B97AD36C9}"/>
              </a:ext>
            </a:extLst>
          </p:cNvPr>
          <p:cNvGraphicFramePr>
            <a:graphicFrameLocks noChangeAspect="1"/>
          </p:cNvGraphicFramePr>
          <p:nvPr userDrawn="1">
            <p:custDataLst>
              <p:tags r:id="rId1"/>
            </p:custDataLst>
            <p:extLst>
              <p:ext uri="{D42A27DB-BD31-4B8C-83A1-F6EECF244321}">
                <p14:modId xmlns:p14="http://schemas.microsoft.com/office/powerpoint/2010/main" val="9665858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DD67AEE1-16B8-4A9A-AF49-339B97AD36C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062CC7-C0D3-40F6-B4BB-B54A93CD21B8}"/>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Arial" panose="020B0604020202020204" pitchFamily="34" charset="0"/>
              <a:ea typeface="+mj-ea"/>
              <a:cs typeface="+mj-cs"/>
              <a:sym typeface="Arial" panose="020B0604020202020204" pitchFamily="34" charset="0"/>
            </a:endParaRPr>
          </a:p>
        </p:txBody>
      </p:sp>
      <p:pic>
        <p:nvPicPr>
          <p:cNvPr id="16" name="Picture 15"/>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mn-lt"/>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ea typeface="+mn-ea"/>
                <a:cs typeface="+mn-cs"/>
                <a:sym typeface="+mn-lt"/>
              </a:defRPr>
            </a:lvl1pPr>
          </a:lstStyle>
          <a:p>
            <a:endParaRPr lang="en-US"/>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ea typeface="+mj-ea"/>
                <a:cs typeface="+mj-cs"/>
                <a:sym typeface="+mj-lt"/>
              </a:defRPr>
            </a:lvl1pPr>
          </a:lstStyle>
          <a:p>
            <a:r>
              <a:rPr lang="en-US"/>
              <a:t>Click to add title</a:t>
            </a:r>
          </a:p>
        </p:txBody>
      </p:sp>
      <p:sp>
        <p:nvSpPr>
          <p:cNvPr id="9" name="TextBox 8">
            <a:extLst>
              <a:ext uri="{FF2B5EF4-FFF2-40B4-BE49-F238E27FC236}">
                <a16:creationId xmlns:a16="http://schemas.microsoft.com/office/drawing/2014/main" id="{320DE848-F5CE-4212-A451-D4EB866A7E16}"/>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394692830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959391" y="2743519"/>
            <a:ext cx="3460209" cy="528002"/>
          </a:xfrm>
          <a:prstGeom prst="rect">
            <a:avLst/>
          </a:prstGeom>
        </p:spPr>
        <p:txBody>
          <a:bodyPr/>
          <a:lstStyle>
            <a:lvl1pPr marL="0" indent="0" algn="l">
              <a:buNone/>
              <a:defRPr b="1">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Section Title</a:t>
            </a:r>
          </a:p>
          <a:p>
            <a:pPr lvl="0"/>
            <a:endParaRPr lang="en-US"/>
          </a:p>
        </p:txBody>
      </p:sp>
      <p:sp>
        <p:nvSpPr>
          <p:cNvPr id="9" name="Text Placeholder 9"/>
          <p:cNvSpPr>
            <a:spLocks noGrp="1"/>
          </p:cNvSpPr>
          <p:nvPr>
            <p:ph type="body" sz="quarter" idx="12" hasCustomPrompt="1"/>
          </p:nvPr>
        </p:nvSpPr>
        <p:spPr>
          <a:xfrm>
            <a:off x="959391" y="3317400"/>
            <a:ext cx="3460209" cy="528002"/>
          </a:xfrm>
          <a:prstGeom prst="rect">
            <a:avLst/>
          </a:prstGeom>
        </p:spPr>
        <p:txBody>
          <a:bodyPr/>
          <a:lstStyle>
            <a:lvl1pPr marL="0" indent="0" algn="l">
              <a:buNone/>
              <a:defRPr sz="2200" b="0">
                <a:solidFill>
                  <a:schemeClr val="tx1"/>
                </a:solidFill>
              </a:defRPr>
            </a:lvl1pPr>
            <a:lvl2pPr marL="457200" indent="0" algn="ctr">
              <a:buNone/>
              <a:defRPr b="1"/>
            </a:lvl2pPr>
            <a:lvl3pPr marL="914400" indent="0" algn="ctr">
              <a:buNone/>
              <a:defRPr b="1"/>
            </a:lvl3pPr>
            <a:lvl4pPr marL="1371600" indent="0" algn="ctr">
              <a:buNone/>
              <a:defRPr b="1"/>
            </a:lvl4pPr>
            <a:lvl5pPr marL="1828800" indent="0" algn="ctr">
              <a:buNone/>
              <a:defRPr b="1"/>
            </a:lvl5pPr>
          </a:lstStyle>
          <a:p>
            <a:pPr lvl="0"/>
            <a:r>
              <a:rPr lang="en-US"/>
              <a:t>Subtitle</a:t>
            </a:r>
          </a:p>
        </p:txBody>
      </p:sp>
      <p:sp>
        <p:nvSpPr>
          <p:cNvPr id="10" name="Rectangle 9"/>
          <p:cNvSpPr/>
          <p:nvPr userDrawn="1"/>
        </p:nvSpPr>
        <p:spPr>
          <a:xfrm>
            <a:off x="1060991" y="2529840"/>
            <a:ext cx="1412240" cy="508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6302"/>
              </a:solidFill>
            </a:endParaRPr>
          </a:p>
        </p:txBody>
      </p:sp>
    </p:spTree>
    <p:extLst>
      <p:ext uri="{BB962C8B-B14F-4D97-AF65-F5344CB8AC3E}">
        <p14:creationId xmlns:p14="http://schemas.microsoft.com/office/powerpoint/2010/main" val="60728360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8620F8C-A044-449E-81EE-756099B3A3D9}"/>
              </a:ext>
            </a:extLst>
          </p:cNvPr>
          <p:cNvGraphicFramePr>
            <a:graphicFrameLocks noChangeAspect="1"/>
          </p:cNvGraphicFramePr>
          <p:nvPr userDrawn="1">
            <p:custDataLst>
              <p:tags r:id="rId1"/>
            </p:custDataLst>
            <p:extLst>
              <p:ext uri="{D42A27DB-BD31-4B8C-83A1-F6EECF244321}">
                <p14:modId xmlns:p14="http://schemas.microsoft.com/office/powerpoint/2010/main" val="6219015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98620F8C-A044-449E-81EE-756099B3A3D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9A881BA-E575-425A-AE61-38C610283F7D}"/>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Arial" panose="020B0604020202020204" pitchFamily="34" charset="0"/>
              <a:ea typeface="+mj-ea"/>
              <a:cs typeface="+mj-cs"/>
              <a:sym typeface="Arial" panose="020B0604020202020204" pitchFamily="34" charset="0"/>
            </a:endParaRPr>
          </a:p>
        </p:txBody>
      </p:sp>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ea typeface="+mj-ea"/>
                <a:cs typeface="+mj-cs"/>
                <a:sym typeface="+mj-lt"/>
              </a:defRPr>
            </a:lvl1pPr>
          </a:lstStyle>
          <a:p>
            <a:r>
              <a:rPr lang="en-US"/>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mn-lt"/>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mn-lt"/>
              </a:defRPr>
            </a:lvl1pPr>
          </a:lstStyle>
          <a:p>
            <a:endParaRPr lang="en-US"/>
          </a:p>
        </p:txBody>
      </p:sp>
      <p:sp>
        <p:nvSpPr>
          <p:cNvPr id="9" name="TextBox 8">
            <a:extLst>
              <a:ext uri="{FF2B5EF4-FFF2-40B4-BE49-F238E27FC236}">
                <a16:creationId xmlns:a16="http://schemas.microsoft.com/office/drawing/2014/main" id="{AF21AD72-88D6-41BC-8C0E-0CCAA75F3D6F}"/>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150307733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B193F8F-639C-4238-84AD-57317B6E9A2C}"/>
              </a:ext>
            </a:extLst>
          </p:cNvPr>
          <p:cNvGraphicFramePr>
            <a:graphicFrameLocks noChangeAspect="1"/>
          </p:cNvGraphicFramePr>
          <p:nvPr userDrawn="1">
            <p:custDataLst>
              <p:tags r:id="rId1"/>
            </p:custDataLst>
            <p:extLst>
              <p:ext uri="{D42A27DB-BD31-4B8C-83A1-F6EECF244321}">
                <p14:modId xmlns:p14="http://schemas.microsoft.com/office/powerpoint/2010/main" val="30933684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4B193F8F-639C-4238-84AD-57317B6E9A2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F5A0058-3A14-4459-9C2D-97BC994A59A3}"/>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Arial" panose="020B0604020202020204" pitchFamily="34" charset="0"/>
              <a:ea typeface="+mj-ea"/>
              <a:cs typeface="+mj-cs"/>
              <a:sym typeface="Arial" panose="020B0604020202020204" pitchFamily="34" charset="0"/>
            </a:endParaRPr>
          </a:p>
        </p:txBody>
      </p:sp>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mn-lt"/>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mn-lt"/>
                <a:ea typeface="+mn-ea"/>
                <a:cs typeface="+mn-cs"/>
                <a:sym typeface="+mn-lt"/>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ea typeface="+mj-ea"/>
                <a:cs typeface="+mj-cs"/>
                <a:sym typeface="+mj-lt"/>
              </a:defRPr>
            </a:lvl1pPr>
          </a:lstStyle>
          <a:p>
            <a:r>
              <a:rPr lang="en-US"/>
              <a:t>Click to add title</a:t>
            </a: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mn-lt"/>
              </a:defRPr>
            </a:lvl1pPr>
          </a:lstStyle>
          <a:p>
            <a:endParaRPr lang="en-US"/>
          </a:p>
        </p:txBody>
      </p:sp>
      <p:sp>
        <p:nvSpPr>
          <p:cNvPr id="16" name="TextBox 15">
            <a:extLst>
              <a:ext uri="{FF2B5EF4-FFF2-40B4-BE49-F238E27FC236}">
                <a16:creationId xmlns:a16="http://schemas.microsoft.com/office/drawing/2014/main" id="{497A5C26-A88E-4328-BC60-852377FA078F}"/>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413488693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A712F4-896E-404F-B481-2A7459C4C108}"/>
              </a:ext>
            </a:extLst>
          </p:cNvPr>
          <p:cNvGraphicFramePr>
            <a:graphicFrameLocks noChangeAspect="1"/>
          </p:cNvGraphicFramePr>
          <p:nvPr userDrawn="1">
            <p:custDataLst>
              <p:tags r:id="rId1"/>
            </p:custDataLst>
            <p:extLst>
              <p:ext uri="{D42A27DB-BD31-4B8C-83A1-F6EECF244321}">
                <p14:modId xmlns:p14="http://schemas.microsoft.com/office/powerpoint/2010/main" val="31430895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9FA712F4-896E-404F-B481-2A7459C4C10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F8485F1-C270-45A7-B139-A50A43B899D5}"/>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Arial" panose="020B0604020202020204" pitchFamily="34" charset="0"/>
              <a:ea typeface="+mj-ea"/>
              <a:cs typeface="+mj-cs"/>
              <a:sym typeface="Arial" panose="020B0604020202020204" pitchFamily="34" charset="0"/>
            </a:endParaRPr>
          </a:p>
        </p:txBody>
      </p:sp>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mn-lt"/>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mn-lt"/>
                <a:ea typeface="+mn-ea"/>
                <a:cs typeface="+mn-cs"/>
                <a:sym typeface="+mn-lt"/>
              </a:defRPr>
            </a:lvl1pPr>
          </a:lstStyle>
          <a:p>
            <a:r>
              <a:rPr lang="en-US"/>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mn-lt"/>
              </a:defRPr>
            </a:lvl1pPr>
          </a:lstStyle>
          <a:p>
            <a:endParaRPr lang="en-US"/>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ea typeface="+mj-ea"/>
                <a:cs typeface="+mj-cs"/>
                <a:sym typeface="+mj-lt"/>
              </a:defRPr>
            </a:lvl1pPr>
          </a:lstStyle>
          <a:p>
            <a:r>
              <a:rPr lang="en-US"/>
              <a:t>Click to add title</a:t>
            </a:r>
          </a:p>
        </p:txBody>
      </p:sp>
      <p:sp>
        <p:nvSpPr>
          <p:cNvPr id="16" name="TextBox 15">
            <a:extLst>
              <a:ext uri="{FF2B5EF4-FFF2-40B4-BE49-F238E27FC236}">
                <a16:creationId xmlns:a16="http://schemas.microsoft.com/office/drawing/2014/main" id="{244152F2-E364-4E1A-A291-44A369D62321}"/>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348961107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6181705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F3BC19E-663D-4372-B548-C6F78623B29D}"/>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mn-lt"/>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ea typeface="+mn-ea"/>
                <a:cs typeface="+mn-cs"/>
                <a:sym typeface="+mn-lt"/>
              </a:defRPr>
            </a:lvl1pPr>
          </a:lstStyle>
          <a:p>
            <a:endParaRPr lang="en-US"/>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ea typeface="+mj-ea"/>
                <a:cs typeface="+mj-cs"/>
                <a:sym typeface="+mj-lt"/>
              </a:defRPr>
            </a:lvl1pPr>
          </a:lstStyle>
          <a:p>
            <a:r>
              <a:rPr lang="en-US">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BFFD276-13DB-400B-B3B7-320386EB9C7E}"/>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88302098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BD09B04-7492-4BED-9907-935B7E10F389}"/>
              </a:ext>
            </a:extLst>
          </p:cNvPr>
          <p:cNvGraphicFramePr>
            <a:graphicFrameLocks noChangeAspect="1"/>
          </p:cNvGraphicFramePr>
          <p:nvPr userDrawn="1">
            <p:custDataLst>
              <p:tags r:id="rId1"/>
            </p:custDataLst>
            <p:extLst>
              <p:ext uri="{D42A27DB-BD31-4B8C-83A1-F6EECF244321}">
                <p14:modId xmlns:p14="http://schemas.microsoft.com/office/powerpoint/2010/main" val="39197822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ABD09B04-7492-4BED-9907-935B7E10F38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9DF244A-085E-45E1-A669-D9208DB9233D}"/>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mn-lt"/>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ea typeface="+mj-ea"/>
                <a:cs typeface="+mj-cs"/>
                <a:sym typeface="+mj-lt"/>
              </a:defRPr>
            </a:lvl1pPr>
          </a:lstStyle>
          <a:p>
            <a:r>
              <a:rPr lang="en-US"/>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ea typeface="+mn-ea"/>
                <a:cs typeface="+mn-cs"/>
                <a:sym typeface="+mn-lt"/>
              </a:defRPr>
            </a:lvl1pPr>
          </a:lstStyle>
          <a:p>
            <a:endParaRPr lang="en-US"/>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
        <p:nvSpPr>
          <p:cNvPr id="11" name="TextBox 10">
            <a:extLst>
              <a:ext uri="{FF2B5EF4-FFF2-40B4-BE49-F238E27FC236}">
                <a16:creationId xmlns:a16="http://schemas.microsoft.com/office/drawing/2014/main" id="{9CFC008E-7574-48E5-A1A6-7A34EFF5C0FF}"/>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223975690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95520A5-E41D-448A-B530-1A5AFB6F0722}"/>
              </a:ext>
            </a:extLst>
          </p:cNvPr>
          <p:cNvGraphicFramePr>
            <a:graphicFrameLocks noChangeAspect="1"/>
          </p:cNvGraphicFramePr>
          <p:nvPr userDrawn="1">
            <p:custDataLst>
              <p:tags r:id="rId1"/>
            </p:custDataLst>
            <p:extLst>
              <p:ext uri="{D42A27DB-BD31-4B8C-83A1-F6EECF244321}">
                <p14:modId xmlns:p14="http://schemas.microsoft.com/office/powerpoint/2010/main" val="19401333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395520A5-E41D-448A-B530-1A5AFB6F072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AFF293D-954B-4D25-A5DE-C3C074473D01}"/>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ea typeface="+mn-ea"/>
                <a:cs typeface="+mn-cs"/>
                <a:sym typeface="+mn-lt"/>
              </a:defRPr>
            </a:lvl1pPr>
          </a:lstStyle>
          <a:p>
            <a:endParaRPr lang="en-US"/>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mn-lt"/>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ea typeface="+mj-ea"/>
                <a:cs typeface="+mj-cs"/>
                <a:sym typeface="+mj-lt"/>
              </a:defRPr>
            </a:lvl1pPr>
          </a:lstStyle>
          <a:p>
            <a:r>
              <a:rPr lang="en-US"/>
              <a:t>Click to add title</a:t>
            </a:r>
          </a:p>
        </p:txBody>
      </p:sp>
      <p:pic>
        <p:nvPicPr>
          <p:cNvPr id="11" name="Picture 10"/>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A487984-F8A9-4503-90B6-EE371A60DFAB}"/>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359589309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9A2D3BB-25CE-4E64-BF45-02093495DC5D}"/>
              </a:ext>
            </a:extLst>
          </p:cNvPr>
          <p:cNvGraphicFramePr>
            <a:graphicFrameLocks noChangeAspect="1"/>
          </p:cNvGraphicFramePr>
          <p:nvPr userDrawn="1">
            <p:custDataLst>
              <p:tags r:id="rId1"/>
            </p:custDataLst>
            <p:extLst>
              <p:ext uri="{D42A27DB-BD31-4B8C-83A1-F6EECF244321}">
                <p14:modId xmlns:p14="http://schemas.microsoft.com/office/powerpoint/2010/main" val="9096006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B9A2D3BB-25CE-4E64-BF45-02093495DC5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F648E86-17ED-4BF7-A16D-89F8273EF5C0}"/>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mn-lt"/>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ea typeface="+mj-ea"/>
                <a:cs typeface="+mj-cs"/>
                <a:sym typeface="+mj-lt"/>
              </a:defRPr>
            </a:lvl1pPr>
          </a:lstStyle>
          <a:p>
            <a:r>
              <a:rPr lang="en-US"/>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ea typeface="+mn-ea"/>
                <a:cs typeface="+mn-cs"/>
                <a:sym typeface="+mn-lt"/>
              </a:defRPr>
            </a:lvl1pPr>
          </a:lstStyle>
          <a:p>
            <a:endParaRPr lang="en-US"/>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10" name="TextBox 9">
            <a:extLst>
              <a:ext uri="{FF2B5EF4-FFF2-40B4-BE49-F238E27FC236}">
                <a16:creationId xmlns:a16="http://schemas.microsoft.com/office/drawing/2014/main" id="{0BB29219-93C7-4E5A-B6D4-44A79C71113D}"/>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225056354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726AB0D-3326-4E05-950E-13E20F0FC36E}"/>
              </a:ext>
            </a:extLst>
          </p:cNvPr>
          <p:cNvGraphicFramePr>
            <a:graphicFrameLocks noChangeAspect="1"/>
          </p:cNvGraphicFramePr>
          <p:nvPr userDrawn="1">
            <p:custDataLst>
              <p:tags r:id="rId1"/>
            </p:custDataLst>
            <p:extLst>
              <p:ext uri="{D42A27DB-BD31-4B8C-83A1-F6EECF244321}">
                <p14:modId xmlns:p14="http://schemas.microsoft.com/office/powerpoint/2010/main" val="39104056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4726AB0D-3326-4E05-950E-13E20F0FC36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706A606-7AA0-4922-88E3-0F3E4221A93D}"/>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mn-lt"/>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ea typeface="+mj-ea"/>
                <a:cs typeface="+mj-cs"/>
                <a:sym typeface="+mj-lt"/>
              </a:defRPr>
            </a:lvl1pPr>
          </a:lstStyle>
          <a:p>
            <a:r>
              <a:rPr lang="en-US"/>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ea typeface="+mn-ea"/>
                <a:cs typeface="+mn-cs"/>
                <a:sym typeface="+mn-lt"/>
              </a:defRPr>
            </a:lvl1pPr>
          </a:lstStyle>
          <a:p>
            <a:endParaRPr lang="en-US"/>
          </a:p>
        </p:txBody>
      </p:sp>
      <p:pic>
        <p:nvPicPr>
          <p:cNvPr id="10" name="Picture 9"/>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8DFAFD3-F8BE-47D6-A41D-09DAB5BDC376}"/>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156157808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3FAD383-D305-4200-8524-60EDE4625699}"/>
              </a:ext>
            </a:extLst>
          </p:cNvPr>
          <p:cNvGraphicFramePr>
            <a:graphicFrameLocks noChangeAspect="1"/>
          </p:cNvGraphicFramePr>
          <p:nvPr userDrawn="1">
            <p:custDataLst>
              <p:tags r:id="rId1"/>
            </p:custDataLst>
            <p:extLst>
              <p:ext uri="{D42A27DB-BD31-4B8C-83A1-F6EECF244321}">
                <p14:modId xmlns:p14="http://schemas.microsoft.com/office/powerpoint/2010/main" val="198278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03FAD383-D305-4200-8524-60EDE462569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3027040-7B29-4D33-94B6-7FAAA4014BB8}"/>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mn-lt"/>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ea typeface="+mj-ea"/>
                <a:cs typeface="+mj-cs"/>
                <a:sym typeface="+mj-lt"/>
              </a:defRPr>
            </a:lvl1pPr>
          </a:lstStyle>
          <a:p>
            <a:r>
              <a:rPr lang="en-US"/>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ea typeface="+mn-ea"/>
                <a:cs typeface="+mn-cs"/>
                <a:sym typeface="+mn-lt"/>
              </a:defRPr>
            </a:lvl1pPr>
          </a:lstStyle>
          <a:p>
            <a:endParaRPr lang="en-US"/>
          </a:p>
        </p:txBody>
      </p:sp>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
        <p:nvSpPr>
          <p:cNvPr id="12" name="TextBox 11">
            <a:extLst>
              <a:ext uri="{FF2B5EF4-FFF2-40B4-BE49-F238E27FC236}">
                <a16:creationId xmlns:a16="http://schemas.microsoft.com/office/drawing/2014/main" id="{01940605-1A87-4D45-ABFA-9D24C64BBB9D}"/>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mn-lt"/>
            </a:endParaRPr>
          </a:p>
        </p:txBody>
      </p:sp>
    </p:spTree>
    <p:extLst>
      <p:ext uri="{BB962C8B-B14F-4D97-AF65-F5344CB8AC3E}">
        <p14:creationId xmlns:p14="http://schemas.microsoft.com/office/powerpoint/2010/main" val="158453297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C9519EC-EC39-4A89-A600-406101357F3B}"/>
              </a:ext>
            </a:extLst>
          </p:cNvPr>
          <p:cNvGraphicFramePr>
            <a:graphicFrameLocks noChangeAspect="1"/>
          </p:cNvGraphicFramePr>
          <p:nvPr userDrawn="1">
            <p:custDataLst>
              <p:tags r:id="rId1"/>
            </p:custDataLst>
            <p:extLst>
              <p:ext uri="{D42A27DB-BD31-4B8C-83A1-F6EECF244321}">
                <p14:modId xmlns:p14="http://schemas.microsoft.com/office/powerpoint/2010/main" val="35602674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0C9519EC-EC39-4A89-A600-406101357F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AC56FAA-50D1-40CD-BDAF-34C9C497A4F8}"/>
              </a:ext>
            </a:extLst>
          </p:cNvPr>
          <p:cNvSpPr/>
          <p:nvPr userDrawn="1">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mn-lt"/>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ea typeface="+mn-ea"/>
                <a:cs typeface="+mn-cs"/>
                <a:sym typeface="+mn-lt"/>
              </a:defRPr>
            </a:lvl1pPr>
          </a:lstStyle>
          <a:p>
            <a:endParaRPr lang="en-US"/>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ea typeface="+mj-ea"/>
                <a:cs typeface="+mj-cs"/>
                <a:sym typeface="+mj-lt"/>
              </a:defRPr>
            </a:lvl1pPr>
          </a:lstStyle>
          <a:p>
            <a:r>
              <a:rPr lang="en-US"/>
              <a:t>Click to add title</a:t>
            </a:r>
          </a:p>
        </p:txBody>
      </p:sp>
      <p:pic>
        <p:nvPicPr>
          <p:cNvPr id="11" name="Picture 10"/>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EF093EE-EA29-4F01-BAC8-24EFB6F9FAF5}"/>
              </a:ext>
            </a:extLst>
          </p:cNvPr>
          <p:cNvSpPr txBox="1"/>
          <p:nvPr userDrawn="1"/>
        </p:nvSpPr>
        <p:spPr>
          <a:xfrm>
            <a:off x="630000" y="6405036"/>
            <a:ext cx="381000" cy="153888"/>
          </a:xfrm>
          <a:prstGeom prst="rect">
            <a:avLst/>
          </a:prstGeom>
          <a:noFill/>
        </p:spPr>
        <p:txBody>
          <a:bodyPr wrap="square" lIns="0" tIns="0" rIns="0" bIns="0"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mn-lt"/>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mn-lt"/>
            </a:endParaRPr>
          </a:p>
        </p:txBody>
      </p:sp>
    </p:spTree>
    <p:extLst>
      <p:ext uri="{BB962C8B-B14F-4D97-AF65-F5344CB8AC3E}">
        <p14:creationId xmlns:p14="http://schemas.microsoft.com/office/powerpoint/2010/main" val="393526226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jpe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77.xml"/><Relationship Id="rId21" Type="http://schemas.openxmlformats.org/officeDocument/2006/relationships/slideLayout" Target="../slideLayouts/slideLayout72.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63" Type="http://schemas.openxmlformats.org/officeDocument/2006/relationships/slideLayout" Target="../slideLayouts/slideLayout114.xml"/><Relationship Id="rId68" Type="http://schemas.openxmlformats.org/officeDocument/2006/relationships/slideLayout" Target="../slideLayouts/slideLayout119.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slideLayout" Target="../slideLayouts/slideLayout104.xml"/><Relationship Id="rId58" Type="http://schemas.openxmlformats.org/officeDocument/2006/relationships/slideLayout" Target="../slideLayouts/slideLayout109.xml"/><Relationship Id="rId66" Type="http://schemas.openxmlformats.org/officeDocument/2006/relationships/slideLayout" Target="../slideLayouts/slideLayout117.xml"/><Relationship Id="rId5" Type="http://schemas.openxmlformats.org/officeDocument/2006/relationships/slideLayout" Target="../slideLayouts/slideLayout56.xml"/><Relationship Id="rId61" Type="http://schemas.openxmlformats.org/officeDocument/2006/relationships/slideLayout" Target="../slideLayouts/slideLayout112.xml"/><Relationship Id="rId19" Type="http://schemas.openxmlformats.org/officeDocument/2006/relationships/slideLayout" Target="../slideLayouts/slideLayout7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56" Type="http://schemas.openxmlformats.org/officeDocument/2006/relationships/slideLayout" Target="../slideLayouts/slideLayout107.xml"/><Relationship Id="rId64" Type="http://schemas.openxmlformats.org/officeDocument/2006/relationships/slideLayout" Target="../slideLayouts/slideLayout115.xml"/><Relationship Id="rId69" Type="http://schemas.openxmlformats.org/officeDocument/2006/relationships/theme" Target="../theme/theme3.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72" Type="http://schemas.openxmlformats.org/officeDocument/2006/relationships/oleObject" Target="../embeddings/oleObject1.bin"/><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59" Type="http://schemas.openxmlformats.org/officeDocument/2006/relationships/slideLayout" Target="../slideLayouts/slideLayout110.xml"/><Relationship Id="rId67" Type="http://schemas.openxmlformats.org/officeDocument/2006/relationships/slideLayout" Target="../slideLayouts/slideLayout118.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54" Type="http://schemas.openxmlformats.org/officeDocument/2006/relationships/slideLayout" Target="../slideLayouts/slideLayout105.xml"/><Relationship Id="rId62" Type="http://schemas.openxmlformats.org/officeDocument/2006/relationships/slideLayout" Target="../slideLayouts/slideLayout113.xml"/><Relationship Id="rId70" Type="http://schemas.openxmlformats.org/officeDocument/2006/relationships/tags" Target="../tags/tag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57" Type="http://schemas.openxmlformats.org/officeDocument/2006/relationships/slideLayout" Target="../slideLayouts/slideLayout108.xml"/><Relationship Id="rId10" Type="http://schemas.openxmlformats.org/officeDocument/2006/relationships/slideLayout" Target="../slideLayouts/slideLayout61.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60" Type="http://schemas.openxmlformats.org/officeDocument/2006/relationships/slideLayout" Target="../slideLayouts/slideLayout111.xml"/><Relationship Id="rId65" Type="http://schemas.openxmlformats.org/officeDocument/2006/relationships/slideLayout" Target="../slideLayouts/slideLayout116.xml"/><Relationship Id="rId73" Type="http://schemas.openxmlformats.org/officeDocument/2006/relationships/image" Target="../media/image19.emf"/><Relationship Id="rId4" Type="http://schemas.openxmlformats.org/officeDocument/2006/relationships/slideLayout" Target="../slideLayouts/slideLayout55.xml"/><Relationship Id="rId9" Type="http://schemas.openxmlformats.org/officeDocument/2006/relationships/slideLayout" Target="../slideLayouts/slideLayout60.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9" Type="http://schemas.openxmlformats.org/officeDocument/2006/relationships/slideLayout" Target="../slideLayouts/slideLayout90.xml"/><Relationship Id="rId34" Type="http://schemas.openxmlformats.org/officeDocument/2006/relationships/slideLayout" Target="../slideLayouts/slideLayout85.xml"/><Relationship Id="rId50" Type="http://schemas.openxmlformats.org/officeDocument/2006/relationships/slideLayout" Target="../slideLayouts/slideLayout101.xml"/><Relationship Id="rId55" Type="http://schemas.openxmlformats.org/officeDocument/2006/relationships/slideLayout" Target="../slideLayouts/slideLayout106.xml"/><Relationship Id="rId7" Type="http://schemas.openxmlformats.org/officeDocument/2006/relationships/slideLayout" Target="../slideLayouts/slideLayout58.xml"/><Relationship Id="rId71"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F03D1E8D-0938-A94E-994E-CC3A8BA75F90}"/>
              </a:ext>
            </a:extLst>
          </p:cNvPr>
          <p:cNvPicPr>
            <a:picLocks noChangeAspect="1"/>
          </p:cNvPicPr>
          <p:nvPr userDrawn="1"/>
        </p:nvPicPr>
        <p:blipFill>
          <a:blip r:embed="rId42" cstate="email">
            <a:extLst>
              <a:ext uri="{28A0092B-C50C-407E-A947-70E740481C1C}">
                <a14:useLocalDpi xmlns:a14="http://schemas.microsoft.com/office/drawing/2010/main"/>
              </a:ext>
            </a:extLst>
          </a:blip>
          <a:stretch>
            <a:fillRect/>
          </a:stretch>
        </p:blipFill>
        <p:spPr>
          <a:xfrm>
            <a:off x="11391899" y="101817"/>
            <a:ext cx="685800" cy="685800"/>
          </a:xfrm>
          <a:prstGeom prst="rect">
            <a:avLst/>
          </a:prstGeom>
        </p:spPr>
      </p:pic>
      <p:sp>
        <p:nvSpPr>
          <p:cNvPr id="2" name="MSIPCMContentMarking" descr="{&quot;HashCode&quot;:-269598334,&quot;Placement&quot;:&quot;Footer&quot;,&quot;Top&quot;:522.0343,&quot;Left&quot;:446.857727,&quot;SlideWidth&quot;:960,&quot;SlideHeight&quot;:540}">
            <a:extLst>
              <a:ext uri="{FF2B5EF4-FFF2-40B4-BE49-F238E27FC236}">
                <a16:creationId xmlns:a16="http://schemas.microsoft.com/office/drawing/2014/main" id="{76D1B568-B7C5-4180-8644-17A46A7CBA88}"/>
              </a:ext>
            </a:extLst>
          </p:cNvPr>
          <p:cNvSpPr txBox="1"/>
          <p:nvPr userDrawn="1"/>
        </p:nvSpPr>
        <p:spPr>
          <a:xfrm>
            <a:off x="5675093" y="6629836"/>
            <a:ext cx="841815" cy="228163"/>
          </a:xfrm>
          <a:prstGeom prst="rect">
            <a:avLst/>
          </a:prstGeom>
          <a:noFill/>
        </p:spPr>
        <p:txBody>
          <a:bodyPr vert="horz" wrap="square" lIns="0" tIns="0" rIns="0" bIns="0" rtlCol="0" anchor="ctr" anchorCtr="1">
            <a:spAutoFit/>
          </a:bodyPr>
          <a:lstStyle/>
          <a:p>
            <a:pPr algn="ctr">
              <a:spcBef>
                <a:spcPts val="0"/>
              </a:spcBef>
              <a:spcAft>
                <a:spcPts val="0"/>
              </a:spcAft>
            </a:pPr>
            <a:r>
              <a:rPr lang="en-US" sz="800">
                <a:solidFill>
                  <a:srgbClr val="000000"/>
                </a:solidFill>
                <a:latin typeface="Calibri" panose="020F0502020204030204" pitchFamily="34" charset="0"/>
              </a:rPr>
              <a:t>INTERNAL USE</a:t>
            </a:r>
          </a:p>
        </p:txBody>
      </p:sp>
    </p:spTree>
    <p:extLst>
      <p:ext uri="{BB962C8B-B14F-4D97-AF65-F5344CB8AC3E}">
        <p14:creationId xmlns:p14="http://schemas.microsoft.com/office/powerpoint/2010/main" val="912612707"/>
      </p:ext>
    </p:extLst>
  </p:cSld>
  <p:clrMap bg1="lt1" tx1="dk1" bg2="lt2" tx2="dk2" accent1="accent1" accent2="accent2" accent3="accent3" accent4="accent4" accent5="accent5" accent6="accent6" hlink="hlink" folHlink="folHlink"/>
  <p:sldLayoutIdLst>
    <p:sldLayoutId id="2147483649" r:id="rId1"/>
    <p:sldLayoutId id="2147483687" r:id="rId2"/>
    <p:sldLayoutId id="2147483689" r:id="rId3"/>
    <p:sldLayoutId id="2147483688" r:id="rId4"/>
    <p:sldLayoutId id="2147483686" r:id="rId5"/>
    <p:sldLayoutId id="2147483685" r:id="rId6"/>
    <p:sldLayoutId id="2147483690" r:id="rId7"/>
    <p:sldLayoutId id="2147483663" r:id="rId8"/>
    <p:sldLayoutId id="2147483650" r:id="rId9"/>
    <p:sldLayoutId id="2147483699" r:id="rId10"/>
    <p:sldLayoutId id="2147483651" r:id="rId11"/>
    <p:sldLayoutId id="2147483700" r:id="rId12"/>
    <p:sldLayoutId id="2147483674" r:id="rId13"/>
    <p:sldLayoutId id="2147483652" r:id="rId14"/>
    <p:sldLayoutId id="2147483675" r:id="rId15"/>
    <p:sldLayoutId id="2147483653" r:id="rId16"/>
    <p:sldLayoutId id="2147483676" r:id="rId17"/>
    <p:sldLayoutId id="2147483654" r:id="rId18"/>
    <p:sldLayoutId id="2147483677" r:id="rId19"/>
    <p:sldLayoutId id="2147483673" r:id="rId20"/>
    <p:sldLayoutId id="2147483678" r:id="rId21"/>
    <p:sldLayoutId id="2147483655" r:id="rId22"/>
    <p:sldLayoutId id="2147483679" r:id="rId23"/>
    <p:sldLayoutId id="2147483680" r:id="rId24"/>
    <p:sldLayoutId id="2147483681" r:id="rId25"/>
    <p:sldLayoutId id="2147483682" r:id="rId26"/>
    <p:sldLayoutId id="2147483664" r:id="rId27"/>
    <p:sldLayoutId id="2147483657" r:id="rId28"/>
    <p:sldLayoutId id="2147483658" r:id="rId29"/>
    <p:sldLayoutId id="2147483691" r:id="rId30"/>
    <p:sldLayoutId id="2147483669" r:id="rId31"/>
    <p:sldLayoutId id="2147483695" r:id="rId32"/>
    <p:sldLayoutId id="2147483666" r:id="rId33"/>
    <p:sldLayoutId id="2147483697" r:id="rId34"/>
    <p:sldLayoutId id="2147483684" r:id="rId35"/>
    <p:sldLayoutId id="2147483698" r:id="rId36"/>
    <p:sldLayoutId id="2147483696" r:id="rId37"/>
    <p:sldLayoutId id="2147483660" r:id="rId38"/>
    <p:sldLayoutId id="2147483668" r:id="rId39"/>
    <p:sldLayoutId id="2147483785"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076AB4-C76C-443E-D967-9A20814110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6BF38A-4721-5EC6-EC0F-7234D2B887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E33262-A320-D60A-C133-6BE322DE24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B0EB2CB-FB85-462B-96FA-E98A9E0E00F3}" type="datetimeFigureOut">
              <a:rPr lang="en-US" smtClean="0"/>
              <a:t>3/31/2025</a:t>
            </a:fld>
            <a:endParaRPr lang="en-US"/>
          </a:p>
        </p:txBody>
      </p:sp>
      <p:sp>
        <p:nvSpPr>
          <p:cNvPr id="5" name="Footer Placeholder 4">
            <a:extLst>
              <a:ext uri="{FF2B5EF4-FFF2-40B4-BE49-F238E27FC236}">
                <a16:creationId xmlns:a16="http://schemas.microsoft.com/office/drawing/2014/main" id="{FA02FF57-CD10-6812-0754-F9EF46935C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9CF182E-729B-BF49-219A-2D8E235DC6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3A806DF-050F-438E-99B7-AE39D35DDEE6}" type="slidenum">
              <a:rPr lang="en-US" smtClean="0"/>
              <a:t>‹#›</a:t>
            </a:fld>
            <a:endParaRPr lang="en-US"/>
          </a:p>
        </p:txBody>
      </p:sp>
    </p:spTree>
    <p:extLst>
      <p:ext uri="{BB962C8B-B14F-4D97-AF65-F5344CB8AC3E}">
        <p14:creationId xmlns:p14="http://schemas.microsoft.com/office/powerpoint/2010/main" val="746491255"/>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0"/>
            </p:custDataLst>
            <p:extLst>
              <p:ext uri="{D42A27DB-BD31-4B8C-83A1-F6EECF244321}">
                <p14:modId xmlns:p14="http://schemas.microsoft.com/office/powerpoint/2010/main" val="9740023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2" imgW="270" imgH="270" progId="TCLayout.ActiveDocument.1">
                  <p:embed/>
                </p:oleObj>
              </mc:Choice>
              <mc:Fallback>
                <p:oleObj name="think-cell Slide" r:id="rId72" imgW="270" imgH="270" progId="TCLayout.ActiveDocument.1">
                  <p:embed/>
                  <p:pic>
                    <p:nvPicPr>
                      <p:cNvPr id="2" name="Object 1" hidden="1"/>
                      <p:cNvPicPr/>
                      <p:nvPr/>
                    </p:nvPicPr>
                    <p:blipFill>
                      <a:blip r:embed="rId73"/>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F3AA307-5696-4083-9331-856CB7569D24}"/>
              </a:ext>
            </a:extLst>
          </p:cNvPr>
          <p:cNvSpPr/>
          <p:nvPr userDrawn="1">
            <p:custDataLst>
              <p:tags r:id="rId71"/>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Arial" panose="020B0604020202020204" pitchFamily="34" charset="0"/>
              <a:ea typeface="+mj-ea"/>
              <a:cs typeface="+mj-cs"/>
              <a:sym typeface="Arial" panose="020B0604020202020204" pitchFamily="34" charset="0"/>
            </a:endParaRP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ea typeface="+mn-ea"/>
                <a:cs typeface="+mn-cs"/>
                <a:sym typeface="+mn-lt"/>
              </a:defRPr>
            </a:lvl1pPr>
          </a:lstStyle>
          <a:p>
            <a:endParaRPr lang="en-US"/>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6" name="TextBox 5">
            <a:extLst>
              <a:ext uri="{FF2B5EF4-FFF2-40B4-BE49-F238E27FC236}">
                <a16:creationId xmlns:a16="http://schemas.microsoft.com/office/drawing/2014/main" id="{64ED3DB5-F394-B656-9ABE-DC6157B92220}"/>
              </a:ext>
            </a:extLst>
          </p:cNvPr>
          <p:cNvSpPr txBox="1"/>
          <p:nvPr userDrawn="1">
            <p:extLst>
              <p:ext uri="{1162E1C5-73C7-4A58-AE30-91384D911F3F}">
                <p184:classification xmlns:p184="http://schemas.microsoft.com/office/powerpoint/2018/4/main" val="ftr"/>
              </p:ext>
            </p:extLst>
          </p:nvPr>
        </p:nvSpPr>
        <p:spPr>
          <a:xfrm>
            <a:off x="5799138" y="6736080"/>
            <a:ext cx="615950" cy="121920"/>
          </a:xfrm>
          <a:prstGeom prst="rect">
            <a:avLst/>
          </a:prstGeom>
        </p:spPr>
        <p:txBody>
          <a:bodyPr horzOverflow="overflow" lIns="0" tIns="0" rIns="0" bIns="0">
            <a:spAutoFit/>
          </a:bodyPr>
          <a:lstStyle/>
          <a:p>
            <a:pPr algn="l"/>
            <a:r>
              <a:rPr lang="en-US" sz="800">
                <a:solidFill>
                  <a:srgbClr val="000000"/>
                </a:solidFill>
                <a:latin typeface="Calibri" panose="020F0502020204030204" pitchFamily="34" charset="0"/>
                <a:cs typeface="Calibri" panose="020F0502020204030204" pitchFamily="34" charset="0"/>
              </a:rPr>
              <a:t>INTERNAL USE</a:t>
            </a:r>
          </a:p>
        </p:txBody>
      </p:sp>
    </p:spTree>
    <p:extLst>
      <p:ext uri="{BB962C8B-B14F-4D97-AF65-F5344CB8AC3E}">
        <p14:creationId xmlns:p14="http://schemas.microsoft.com/office/powerpoint/2010/main" val="112292783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 id="2147483748" r:id="rId46"/>
    <p:sldLayoutId id="2147483749" r:id="rId47"/>
    <p:sldLayoutId id="2147483750" r:id="rId48"/>
    <p:sldLayoutId id="2147483751" r:id="rId49"/>
    <p:sldLayoutId id="2147483752" r:id="rId50"/>
    <p:sldLayoutId id="2147483753" r:id="rId51"/>
    <p:sldLayoutId id="2147483754" r:id="rId52"/>
    <p:sldLayoutId id="2147483755" r:id="rId53"/>
    <p:sldLayoutId id="2147483756" r:id="rId54"/>
    <p:sldLayoutId id="2147483757" r:id="rId55"/>
    <p:sldLayoutId id="2147483758" r:id="rId56"/>
    <p:sldLayoutId id="2147483759" r:id="rId57"/>
    <p:sldLayoutId id="2147483760" r:id="rId58"/>
    <p:sldLayoutId id="2147483761" r:id="rId59"/>
    <p:sldLayoutId id="2147483762" r:id="rId60"/>
    <p:sldLayoutId id="2147483763" r:id="rId61"/>
    <p:sldLayoutId id="2147483764" r:id="rId62"/>
    <p:sldLayoutId id="2147483765" r:id="rId63"/>
    <p:sldLayoutId id="2147483766" r:id="rId64"/>
    <p:sldLayoutId id="2147483767" r:id="rId65"/>
    <p:sldLayoutId id="2147483768" r:id="rId66"/>
    <p:sldLayoutId id="2147483769" r:id="rId67"/>
    <p:sldLayoutId id="2147483770" r:id="rId68"/>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mj-lt"/>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mn-lt"/>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mn-lt"/>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mn-lt"/>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mn-lt"/>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mn-lt"/>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mn-lt"/>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mn-lt"/>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mn-lt"/>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image" Target="../media/image78.svg"/><Relationship Id="rId26" Type="http://schemas.openxmlformats.org/officeDocument/2006/relationships/image" Target="../media/image86.svg"/><Relationship Id="rId3" Type="http://schemas.openxmlformats.org/officeDocument/2006/relationships/image" Target="../media/image73.png"/><Relationship Id="rId21" Type="http://schemas.openxmlformats.org/officeDocument/2006/relationships/image" Target="../media/image81.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image" Target="../media/image77.png"/><Relationship Id="rId25" Type="http://schemas.openxmlformats.org/officeDocument/2006/relationships/image" Target="../media/image85.png"/><Relationship Id="rId2" Type="http://schemas.openxmlformats.org/officeDocument/2006/relationships/notesSlide" Target="../notesSlides/notesSlide5.xml"/><Relationship Id="rId16" Type="http://schemas.openxmlformats.org/officeDocument/2006/relationships/image" Target="../media/image76.svg"/><Relationship Id="rId20" Type="http://schemas.openxmlformats.org/officeDocument/2006/relationships/image" Target="../media/image80.svg"/><Relationship Id="rId1" Type="http://schemas.openxmlformats.org/officeDocument/2006/relationships/slideLayout" Target="../slideLayouts/slideLayout10.xml"/><Relationship Id="rId6" Type="http://schemas.openxmlformats.org/officeDocument/2006/relationships/diagramLayout" Target="../diagrams/layout1.xml"/><Relationship Id="rId11" Type="http://schemas.openxmlformats.org/officeDocument/2006/relationships/diagramLayout" Target="../diagrams/layout2.xml"/><Relationship Id="rId24" Type="http://schemas.openxmlformats.org/officeDocument/2006/relationships/image" Target="../media/image84.svg"/><Relationship Id="rId5" Type="http://schemas.openxmlformats.org/officeDocument/2006/relationships/diagramData" Target="../diagrams/data1.xml"/><Relationship Id="rId15" Type="http://schemas.openxmlformats.org/officeDocument/2006/relationships/image" Target="../media/image75.png"/><Relationship Id="rId23" Type="http://schemas.openxmlformats.org/officeDocument/2006/relationships/image" Target="../media/image83.png"/><Relationship Id="rId28" Type="http://schemas.openxmlformats.org/officeDocument/2006/relationships/image" Target="../media/image88.svg"/><Relationship Id="rId10" Type="http://schemas.openxmlformats.org/officeDocument/2006/relationships/diagramData" Target="../diagrams/data2.xml"/><Relationship Id="rId19" Type="http://schemas.openxmlformats.org/officeDocument/2006/relationships/image" Target="../media/image79.png"/><Relationship Id="rId4" Type="http://schemas.openxmlformats.org/officeDocument/2006/relationships/image" Target="../media/image74.svg"/><Relationship Id="rId9" Type="http://schemas.microsoft.com/office/2007/relationships/diagramDrawing" Target="../diagrams/drawing1.xml"/><Relationship Id="rId14" Type="http://schemas.microsoft.com/office/2007/relationships/diagramDrawing" Target="../diagrams/drawing2.xml"/><Relationship Id="rId22" Type="http://schemas.openxmlformats.org/officeDocument/2006/relationships/image" Target="../media/image82.svg"/><Relationship Id="rId27" Type="http://schemas.openxmlformats.org/officeDocument/2006/relationships/image" Target="../media/image87.pn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Colors" Target="../diagrams/colors4.xml"/><Relationship Id="rId18" Type="http://schemas.openxmlformats.org/officeDocument/2006/relationships/image" Target="../media/image84.svg"/><Relationship Id="rId3" Type="http://schemas.openxmlformats.org/officeDocument/2006/relationships/image" Target="../media/image73.png"/><Relationship Id="rId21" Type="http://schemas.openxmlformats.org/officeDocument/2006/relationships/image" Target="../media/image87.png"/><Relationship Id="rId7" Type="http://schemas.openxmlformats.org/officeDocument/2006/relationships/diagramQuickStyle" Target="../diagrams/quickStyle3.xml"/><Relationship Id="rId12" Type="http://schemas.openxmlformats.org/officeDocument/2006/relationships/diagramQuickStyle" Target="../diagrams/quickStyle4.xml"/><Relationship Id="rId17" Type="http://schemas.openxmlformats.org/officeDocument/2006/relationships/image" Target="../media/image83.png"/><Relationship Id="rId2" Type="http://schemas.openxmlformats.org/officeDocument/2006/relationships/notesSlide" Target="../notesSlides/notesSlide6.xml"/><Relationship Id="rId16" Type="http://schemas.openxmlformats.org/officeDocument/2006/relationships/slide" Target="slide28.xml"/><Relationship Id="rId20" Type="http://schemas.openxmlformats.org/officeDocument/2006/relationships/image" Target="../media/image86.svg"/><Relationship Id="rId1" Type="http://schemas.openxmlformats.org/officeDocument/2006/relationships/slideLayout" Target="../slideLayouts/slideLayout10.xml"/><Relationship Id="rId6" Type="http://schemas.openxmlformats.org/officeDocument/2006/relationships/diagramLayout" Target="../diagrams/layout3.xml"/><Relationship Id="rId11" Type="http://schemas.openxmlformats.org/officeDocument/2006/relationships/diagramLayout" Target="../diagrams/layout4.xml"/><Relationship Id="rId5" Type="http://schemas.openxmlformats.org/officeDocument/2006/relationships/diagramData" Target="../diagrams/data3.xml"/><Relationship Id="rId15" Type="http://schemas.openxmlformats.org/officeDocument/2006/relationships/image" Target="../media/image89.png"/><Relationship Id="rId10" Type="http://schemas.openxmlformats.org/officeDocument/2006/relationships/diagramData" Target="../diagrams/data4.xml"/><Relationship Id="rId19" Type="http://schemas.openxmlformats.org/officeDocument/2006/relationships/image" Target="../media/image85.png"/><Relationship Id="rId4" Type="http://schemas.openxmlformats.org/officeDocument/2006/relationships/image" Target="../media/image74.svg"/><Relationship Id="rId9" Type="http://schemas.microsoft.com/office/2007/relationships/diagramDrawing" Target="../diagrams/drawing3.xml"/><Relationship Id="rId14" Type="http://schemas.microsoft.com/office/2007/relationships/diagramDrawing" Target="../diagrams/drawing4.xml"/><Relationship Id="rId22" Type="http://schemas.openxmlformats.org/officeDocument/2006/relationships/image" Target="../media/image88.svg"/></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73.png"/><Relationship Id="rId18" Type="http://schemas.openxmlformats.org/officeDocument/2006/relationships/image" Target="../media/image85.png"/><Relationship Id="rId3" Type="http://schemas.openxmlformats.org/officeDocument/2006/relationships/diagramData" Target="../diagrams/data5.xml"/><Relationship Id="rId21" Type="http://schemas.openxmlformats.org/officeDocument/2006/relationships/image" Target="../media/image88.svg"/><Relationship Id="rId7" Type="http://schemas.microsoft.com/office/2007/relationships/diagramDrawing" Target="../diagrams/drawing5.xml"/><Relationship Id="rId12" Type="http://schemas.microsoft.com/office/2007/relationships/diagramDrawing" Target="../diagrams/drawing6.xml"/><Relationship Id="rId17" Type="http://schemas.openxmlformats.org/officeDocument/2006/relationships/image" Target="../media/image84.svg"/><Relationship Id="rId2" Type="http://schemas.openxmlformats.org/officeDocument/2006/relationships/notesSlide" Target="../notesSlides/notesSlide7.xml"/><Relationship Id="rId16" Type="http://schemas.openxmlformats.org/officeDocument/2006/relationships/image" Target="../media/image83.png"/><Relationship Id="rId20" Type="http://schemas.openxmlformats.org/officeDocument/2006/relationships/image" Target="../media/image87.png"/><Relationship Id="rId1" Type="http://schemas.openxmlformats.org/officeDocument/2006/relationships/slideLayout" Target="../slideLayouts/slideLayout10.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image" Target="../media/image90.png"/><Relationship Id="rId10" Type="http://schemas.openxmlformats.org/officeDocument/2006/relationships/diagramQuickStyle" Target="../diagrams/quickStyle6.xml"/><Relationship Id="rId19" Type="http://schemas.openxmlformats.org/officeDocument/2006/relationships/image" Target="../media/image86.svg"/><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image" Target="../media/image74.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7.xml"/><Relationship Id="rId13" Type="http://schemas.openxmlformats.org/officeDocument/2006/relationships/diagramColors" Target="../diagrams/colors8.xml"/><Relationship Id="rId18" Type="http://schemas.openxmlformats.org/officeDocument/2006/relationships/image" Target="../media/image78.svg"/><Relationship Id="rId26" Type="http://schemas.openxmlformats.org/officeDocument/2006/relationships/image" Target="../media/image84.svg"/><Relationship Id="rId3" Type="http://schemas.openxmlformats.org/officeDocument/2006/relationships/image" Target="../media/image73.png"/><Relationship Id="rId21" Type="http://schemas.openxmlformats.org/officeDocument/2006/relationships/image" Target="../media/image91.png"/><Relationship Id="rId7" Type="http://schemas.openxmlformats.org/officeDocument/2006/relationships/diagramQuickStyle" Target="../diagrams/quickStyle7.xml"/><Relationship Id="rId12" Type="http://schemas.openxmlformats.org/officeDocument/2006/relationships/diagramQuickStyle" Target="../diagrams/quickStyle8.xml"/><Relationship Id="rId17" Type="http://schemas.openxmlformats.org/officeDocument/2006/relationships/image" Target="../media/image77.png"/><Relationship Id="rId25" Type="http://schemas.openxmlformats.org/officeDocument/2006/relationships/image" Target="../media/image83.png"/><Relationship Id="rId2" Type="http://schemas.openxmlformats.org/officeDocument/2006/relationships/notesSlide" Target="../notesSlides/notesSlide8.xml"/><Relationship Id="rId16" Type="http://schemas.openxmlformats.org/officeDocument/2006/relationships/image" Target="../media/image76.svg"/><Relationship Id="rId20" Type="http://schemas.openxmlformats.org/officeDocument/2006/relationships/image" Target="../media/image80.svg"/><Relationship Id="rId1" Type="http://schemas.openxmlformats.org/officeDocument/2006/relationships/slideLayout" Target="../slideLayouts/slideLayout10.xml"/><Relationship Id="rId6" Type="http://schemas.openxmlformats.org/officeDocument/2006/relationships/diagramLayout" Target="../diagrams/layout7.xml"/><Relationship Id="rId11" Type="http://schemas.openxmlformats.org/officeDocument/2006/relationships/diagramLayout" Target="../diagrams/layout8.xml"/><Relationship Id="rId24" Type="http://schemas.openxmlformats.org/officeDocument/2006/relationships/image" Target="../media/image86.svg"/><Relationship Id="rId5" Type="http://schemas.openxmlformats.org/officeDocument/2006/relationships/diagramData" Target="../diagrams/data7.xml"/><Relationship Id="rId15" Type="http://schemas.openxmlformats.org/officeDocument/2006/relationships/image" Target="../media/image75.png"/><Relationship Id="rId23" Type="http://schemas.openxmlformats.org/officeDocument/2006/relationships/image" Target="../media/image85.png"/><Relationship Id="rId28" Type="http://schemas.openxmlformats.org/officeDocument/2006/relationships/image" Target="../media/image88.svg"/><Relationship Id="rId10" Type="http://schemas.openxmlformats.org/officeDocument/2006/relationships/diagramData" Target="../diagrams/data8.xml"/><Relationship Id="rId19" Type="http://schemas.openxmlformats.org/officeDocument/2006/relationships/image" Target="../media/image79.png"/><Relationship Id="rId4" Type="http://schemas.openxmlformats.org/officeDocument/2006/relationships/image" Target="../media/image74.svg"/><Relationship Id="rId9" Type="http://schemas.microsoft.com/office/2007/relationships/diagramDrawing" Target="../diagrams/drawing7.xml"/><Relationship Id="rId14" Type="http://schemas.microsoft.com/office/2007/relationships/diagramDrawing" Target="../diagrams/drawing8.xml"/><Relationship Id="rId22" Type="http://schemas.openxmlformats.org/officeDocument/2006/relationships/image" Target="../media/image92.svg"/><Relationship Id="rId27" Type="http://schemas.openxmlformats.org/officeDocument/2006/relationships/image" Target="../media/image87.pn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9.xml"/><Relationship Id="rId13" Type="http://schemas.openxmlformats.org/officeDocument/2006/relationships/diagramColors" Target="../diagrams/colors10.xml"/><Relationship Id="rId18" Type="http://schemas.openxmlformats.org/officeDocument/2006/relationships/image" Target="../media/image86.svg"/><Relationship Id="rId3" Type="http://schemas.openxmlformats.org/officeDocument/2006/relationships/image" Target="../media/image73.png"/><Relationship Id="rId21" Type="http://schemas.openxmlformats.org/officeDocument/2006/relationships/image" Target="../media/image75.png"/><Relationship Id="rId7" Type="http://schemas.openxmlformats.org/officeDocument/2006/relationships/diagramQuickStyle" Target="../diagrams/quickStyle9.xml"/><Relationship Id="rId12" Type="http://schemas.openxmlformats.org/officeDocument/2006/relationships/diagramQuickStyle" Target="../diagrams/quickStyle10.xml"/><Relationship Id="rId17" Type="http://schemas.openxmlformats.org/officeDocument/2006/relationships/image" Target="../media/image85.png"/><Relationship Id="rId2" Type="http://schemas.openxmlformats.org/officeDocument/2006/relationships/notesSlide" Target="../notesSlides/notesSlide9.xml"/><Relationship Id="rId16" Type="http://schemas.openxmlformats.org/officeDocument/2006/relationships/image" Target="../media/image84.svg"/><Relationship Id="rId20" Type="http://schemas.openxmlformats.org/officeDocument/2006/relationships/image" Target="../media/image88.svg"/><Relationship Id="rId1" Type="http://schemas.openxmlformats.org/officeDocument/2006/relationships/slideLayout" Target="../slideLayouts/slideLayout10.xml"/><Relationship Id="rId6" Type="http://schemas.openxmlformats.org/officeDocument/2006/relationships/diagramLayout" Target="../diagrams/layout9.xml"/><Relationship Id="rId11" Type="http://schemas.openxmlformats.org/officeDocument/2006/relationships/diagramLayout" Target="../diagrams/layout10.xml"/><Relationship Id="rId24" Type="http://schemas.openxmlformats.org/officeDocument/2006/relationships/image" Target="../media/image80.svg"/><Relationship Id="rId5" Type="http://schemas.openxmlformats.org/officeDocument/2006/relationships/diagramData" Target="../diagrams/data9.xml"/><Relationship Id="rId15" Type="http://schemas.openxmlformats.org/officeDocument/2006/relationships/image" Target="../media/image83.png"/><Relationship Id="rId23" Type="http://schemas.openxmlformats.org/officeDocument/2006/relationships/image" Target="../media/image79.png"/><Relationship Id="rId10" Type="http://schemas.openxmlformats.org/officeDocument/2006/relationships/diagramData" Target="../diagrams/data10.xml"/><Relationship Id="rId19" Type="http://schemas.openxmlformats.org/officeDocument/2006/relationships/image" Target="../media/image87.png"/><Relationship Id="rId4" Type="http://schemas.openxmlformats.org/officeDocument/2006/relationships/image" Target="../media/image74.svg"/><Relationship Id="rId9" Type="http://schemas.microsoft.com/office/2007/relationships/diagramDrawing" Target="../diagrams/drawing9.xml"/><Relationship Id="rId14" Type="http://schemas.microsoft.com/office/2007/relationships/diagramDrawing" Target="../diagrams/drawing10.xml"/><Relationship Id="rId22" Type="http://schemas.openxmlformats.org/officeDocument/2006/relationships/image" Target="../media/image76.svg"/></Relationships>
</file>

<file path=ppt/slides/_rels/slide16.xml.rels><?xml version="1.0" encoding="UTF-8" standalone="yes"?>
<Relationships xmlns="http://schemas.openxmlformats.org/package/2006/relationships"><Relationship Id="rId3" Type="http://schemas.openxmlformats.org/officeDocument/2006/relationships/hyperlink" Target="https://onedrive.homedepot.com/:p:/g/personal/gaurav_sanjay1_homedepot_com/Ef97pW4kDN1EgmDkmIGi9BwBjs-gbv2N_yMrjpvQ7uKZTA?e=4uo65k" TargetMode="External"/><Relationship Id="rId2" Type="http://schemas.openxmlformats.org/officeDocument/2006/relationships/image" Target="../media/image93.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1.xml"/><Relationship Id="rId13" Type="http://schemas.openxmlformats.org/officeDocument/2006/relationships/diagramColors" Target="../diagrams/colors12.xml"/><Relationship Id="rId18" Type="http://schemas.openxmlformats.org/officeDocument/2006/relationships/image" Target="../media/image80.svg"/><Relationship Id="rId3" Type="http://schemas.openxmlformats.org/officeDocument/2006/relationships/image" Target="../media/image73.png"/><Relationship Id="rId7" Type="http://schemas.openxmlformats.org/officeDocument/2006/relationships/diagramQuickStyle" Target="../diagrams/quickStyle11.xml"/><Relationship Id="rId12" Type="http://schemas.openxmlformats.org/officeDocument/2006/relationships/diagramQuickStyle" Target="../diagrams/quickStyle12.xml"/><Relationship Id="rId17" Type="http://schemas.openxmlformats.org/officeDocument/2006/relationships/image" Target="../media/image79.png"/><Relationship Id="rId2" Type="http://schemas.openxmlformats.org/officeDocument/2006/relationships/notesSlide" Target="../notesSlides/notesSlide10.xml"/><Relationship Id="rId16" Type="http://schemas.openxmlformats.org/officeDocument/2006/relationships/image" Target="../media/image76.svg"/><Relationship Id="rId1" Type="http://schemas.openxmlformats.org/officeDocument/2006/relationships/slideLayout" Target="../slideLayouts/slideLayout10.xml"/><Relationship Id="rId6" Type="http://schemas.openxmlformats.org/officeDocument/2006/relationships/diagramLayout" Target="../diagrams/layout11.xml"/><Relationship Id="rId11" Type="http://schemas.openxmlformats.org/officeDocument/2006/relationships/diagramLayout" Target="../diagrams/layout12.xml"/><Relationship Id="rId5" Type="http://schemas.openxmlformats.org/officeDocument/2006/relationships/diagramData" Target="../diagrams/data11.xml"/><Relationship Id="rId15" Type="http://schemas.openxmlformats.org/officeDocument/2006/relationships/image" Target="../media/image75.png"/><Relationship Id="rId10" Type="http://schemas.openxmlformats.org/officeDocument/2006/relationships/diagramData" Target="../diagrams/data12.xml"/><Relationship Id="rId4" Type="http://schemas.openxmlformats.org/officeDocument/2006/relationships/image" Target="../media/image74.svg"/><Relationship Id="rId9" Type="http://schemas.microsoft.com/office/2007/relationships/diagramDrawing" Target="../diagrams/drawing11.xml"/><Relationship Id="rId14" Type="http://schemas.microsoft.com/office/2007/relationships/diagramDrawing" Target="../diagrams/drawing12.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3.xml"/><Relationship Id="rId13" Type="http://schemas.openxmlformats.org/officeDocument/2006/relationships/diagramColors" Target="../diagrams/colors14.xml"/><Relationship Id="rId18" Type="http://schemas.openxmlformats.org/officeDocument/2006/relationships/image" Target="../media/image76.svg"/><Relationship Id="rId3" Type="http://schemas.openxmlformats.org/officeDocument/2006/relationships/image" Target="../media/image73.png"/><Relationship Id="rId7" Type="http://schemas.openxmlformats.org/officeDocument/2006/relationships/diagramQuickStyle" Target="../diagrams/quickStyle13.xml"/><Relationship Id="rId12" Type="http://schemas.openxmlformats.org/officeDocument/2006/relationships/diagramQuickStyle" Target="../diagrams/quickStyle14.xml"/><Relationship Id="rId17" Type="http://schemas.openxmlformats.org/officeDocument/2006/relationships/image" Target="../media/image75.png"/><Relationship Id="rId2" Type="http://schemas.openxmlformats.org/officeDocument/2006/relationships/notesSlide" Target="../notesSlides/notesSlide11.xml"/><Relationship Id="rId16" Type="http://schemas.openxmlformats.org/officeDocument/2006/relationships/slide" Target="slide29.xml"/><Relationship Id="rId20" Type="http://schemas.openxmlformats.org/officeDocument/2006/relationships/image" Target="../media/image80.svg"/><Relationship Id="rId1" Type="http://schemas.openxmlformats.org/officeDocument/2006/relationships/slideLayout" Target="../slideLayouts/slideLayout10.xml"/><Relationship Id="rId6" Type="http://schemas.openxmlformats.org/officeDocument/2006/relationships/diagramLayout" Target="../diagrams/layout13.xml"/><Relationship Id="rId11" Type="http://schemas.openxmlformats.org/officeDocument/2006/relationships/diagramLayout" Target="../diagrams/layout14.xml"/><Relationship Id="rId5" Type="http://schemas.openxmlformats.org/officeDocument/2006/relationships/diagramData" Target="../diagrams/data13.xml"/><Relationship Id="rId15" Type="http://schemas.openxmlformats.org/officeDocument/2006/relationships/image" Target="../media/image94.jpeg"/><Relationship Id="rId10" Type="http://schemas.openxmlformats.org/officeDocument/2006/relationships/diagramData" Target="../diagrams/data14.xml"/><Relationship Id="rId19" Type="http://schemas.openxmlformats.org/officeDocument/2006/relationships/image" Target="../media/image79.png"/><Relationship Id="rId4" Type="http://schemas.openxmlformats.org/officeDocument/2006/relationships/image" Target="../media/image74.svg"/><Relationship Id="rId9" Type="http://schemas.microsoft.com/office/2007/relationships/diagramDrawing" Target="../diagrams/drawing13.xml"/><Relationship Id="rId14" Type="http://schemas.microsoft.com/office/2007/relationships/diagramDrawing" Target="../diagrams/drawing14.xml"/></Relationships>
</file>

<file path=ppt/slides/_rels/slide2.xml.rels><?xml version="1.0" encoding="UTF-8" standalone="yes"?>
<Relationships xmlns="http://schemas.openxmlformats.org/package/2006/relationships"><Relationship Id="rId2" Type="http://schemas.microsoft.com/office/2018/10/relationships/comments" Target="../comments/modernComment_7FFFFBFC_E14DE54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37.svg"/><Relationship Id="rId7" Type="http://schemas.openxmlformats.org/officeDocument/2006/relationships/image" Target="../media/image98.svg"/><Relationship Id="rId2" Type="http://schemas.openxmlformats.org/officeDocument/2006/relationships/image" Target="../media/image36.png"/><Relationship Id="rId1" Type="http://schemas.openxmlformats.org/officeDocument/2006/relationships/slideLayout" Target="../slideLayouts/slideLayout10.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 Id="rId9" Type="http://schemas.openxmlformats.org/officeDocument/2006/relationships/image" Target="../media/image100.svg"/></Relationships>
</file>

<file path=ppt/slides/_rels/slide21.xml.rels><?xml version="1.0" encoding="UTF-8" standalone="yes"?>
<Relationships xmlns="http://schemas.openxmlformats.org/package/2006/relationships"><Relationship Id="rId3" Type="http://schemas.openxmlformats.org/officeDocument/2006/relationships/image" Target="../media/image102.svg"/><Relationship Id="rId7" Type="http://schemas.openxmlformats.org/officeDocument/2006/relationships/image" Target="../media/image106.svg"/><Relationship Id="rId2" Type="http://schemas.openxmlformats.org/officeDocument/2006/relationships/image" Target="../media/image101.png"/><Relationship Id="rId1" Type="http://schemas.openxmlformats.org/officeDocument/2006/relationships/slideLayout" Target="../slideLayouts/slideLayout10.xml"/><Relationship Id="rId6" Type="http://schemas.openxmlformats.org/officeDocument/2006/relationships/image" Target="../media/image105.png"/><Relationship Id="rId5" Type="http://schemas.openxmlformats.org/officeDocument/2006/relationships/image" Target="../media/image104.svg"/><Relationship Id="rId4" Type="http://schemas.openxmlformats.org/officeDocument/2006/relationships/image" Target="../media/image103.png"/></Relationships>
</file>

<file path=ppt/slides/_rels/slide22.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08.png"/></Relationships>
</file>

<file path=ppt/slides/_rels/slide2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svg"/><Relationship Id="rId7" Type="http://schemas.openxmlformats.org/officeDocument/2006/relationships/image" Target="../media/image116.svg"/><Relationship Id="rId2" Type="http://schemas.openxmlformats.org/officeDocument/2006/relationships/image" Target="../media/image111.png"/><Relationship Id="rId1" Type="http://schemas.openxmlformats.org/officeDocument/2006/relationships/slideLayout" Target="../slideLayouts/slideLayout10.xml"/><Relationship Id="rId6" Type="http://schemas.openxmlformats.org/officeDocument/2006/relationships/image" Target="../media/image115.png"/><Relationship Id="rId5" Type="http://schemas.openxmlformats.org/officeDocument/2006/relationships/image" Target="../media/image114.svg"/><Relationship Id="rId4" Type="http://schemas.openxmlformats.org/officeDocument/2006/relationships/image" Target="../media/image11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18" Type="http://schemas.openxmlformats.org/officeDocument/2006/relationships/image" Target="../media/image45.sv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svg"/><Relationship Id="rId17" Type="http://schemas.openxmlformats.org/officeDocument/2006/relationships/image" Target="../media/image44.png"/><Relationship Id="rId2" Type="http://schemas.openxmlformats.org/officeDocument/2006/relationships/notesSlide" Target="../notesSlides/notesSlide1.xml"/><Relationship Id="rId16" Type="http://schemas.openxmlformats.org/officeDocument/2006/relationships/image" Target="../media/image43.svg"/><Relationship Id="rId20" Type="http://schemas.openxmlformats.org/officeDocument/2006/relationships/image" Target="../media/image47.svg"/><Relationship Id="rId1" Type="http://schemas.openxmlformats.org/officeDocument/2006/relationships/slideLayout" Target="../slideLayouts/slideLayout10.xml"/><Relationship Id="rId6" Type="http://schemas.openxmlformats.org/officeDocument/2006/relationships/image" Target="../media/image33.svg"/><Relationship Id="rId11" Type="http://schemas.openxmlformats.org/officeDocument/2006/relationships/image" Target="../media/image38.png"/><Relationship Id="rId24" Type="http://schemas.openxmlformats.org/officeDocument/2006/relationships/image" Target="../media/image51.sv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svg"/><Relationship Id="rId19" Type="http://schemas.openxmlformats.org/officeDocument/2006/relationships/image" Target="../media/image46.pn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 Id="rId22" Type="http://schemas.openxmlformats.org/officeDocument/2006/relationships/image" Target="../media/image49.svg"/></Relationships>
</file>

<file path=ppt/slides/_rels/slide4.xml.rels><?xml version="1.0" encoding="UTF-8" standalone="yes"?>
<Relationships xmlns="http://schemas.openxmlformats.org/package/2006/relationships"><Relationship Id="rId3" Type="http://schemas.openxmlformats.org/officeDocument/2006/relationships/hyperlink" Target="https://onedrive.homedepot.com/:x:/g/personal/risheedhar_varma_kolukuluri_homedepot_com/EdWnvNlNw4FHoFVoojTdCqYBFql-dpvn8u2p8er3DR6I9Q?e=99Fsup"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55.svg"/><Relationship Id="rId11" Type="http://schemas.openxmlformats.org/officeDocument/2006/relationships/hyperlink" Target="https://team.homedepot.com/:f:/r/sites/Team_Agile/Shared%20Documents/General/F%26E%20Consumer%20Data%20Science/2024%20Q2/Project%20Identification?csf=1&amp;web=1&amp;e=BdhnDv" TargetMode="External"/><Relationship Id="rId5" Type="http://schemas.openxmlformats.org/officeDocument/2006/relationships/image" Target="../media/image54.png"/><Relationship Id="rId10" Type="http://schemas.openxmlformats.org/officeDocument/2006/relationships/slide" Target="slide24.xml"/><Relationship Id="rId4" Type="http://schemas.openxmlformats.org/officeDocument/2006/relationships/image" Target="../media/image53.svg"/><Relationship Id="rId9"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8.png"/><Relationship Id="rId18" Type="http://schemas.openxmlformats.org/officeDocument/2006/relationships/image" Target="../media/image72.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17" Type="http://schemas.openxmlformats.org/officeDocument/2006/relationships/slide" Target="slide27.xml"/><Relationship Id="rId2" Type="http://schemas.openxmlformats.org/officeDocument/2006/relationships/notesSlide" Target="../notesSlides/notesSlide4.xml"/><Relationship Id="rId16" Type="http://schemas.openxmlformats.org/officeDocument/2006/relationships/image" Target="../media/image71.png"/><Relationship Id="rId1" Type="http://schemas.openxmlformats.org/officeDocument/2006/relationships/slideLayout" Target="../slideLayouts/slideLayout10.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svg"/><Relationship Id="rId19" Type="http://schemas.openxmlformats.org/officeDocument/2006/relationships/slide" Target="slide26.xml"/><Relationship Id="rId4" Type="http://schemas.openxmlformats.org/officeDocument/2006/relationships/image" Target="../media/image59.svg"/><Relationship Id="rId9" Type="http://schemas.openxmlformats.org/officeDocument/2006/relationships/image" Target="../media/image64.png"/><Relationship Id="rId14" Type="http://schemas.openxmlformats.org/officeDocument/2006/relationships/image" Target="../media/image69.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8ED4637C-DA10-FB23-024F-A1D7202968FB}"/>
              </a:ext>
            </a:extLst>
          </p:cNvPr>
          <p:cNvSpPr>
            <a:spLocks noGrp="1"/>
          </p:cNvSpPr>
          <p:nvPr>
            <p:ph type="body" sz="quarter" idx="11"/>
          </p:nvPr>
        </p:nvSpPr>
        <p:spPr>
          <a:xfrm>
            <a:off x="1033282" y="1986137"/>
            <a:ext cx="3756542" cy="528002"/>
          </a:xfrm>
        </p:spPr>
        <p:txBody>
          <a:bodyPr/>
          <a:lstStyle/>
          <a:p>
            <a:r>
              <a:rPr lang="en-US" sz="3200"/>
              <a:t>Future &amp; Existing</a:t>
            </a:r>
          </a:p>
        </p:txBody>
      </p:sp>
      <p:sp>
        <p:nvSpPr>
          <p:cNvPr id="5" name="Text Placeholder 4">
            <a:extLst>
              <a:ext uri="{FF2B5EF4-FFF2-40B4-BE49-F238E27FC236}">
                <a16:creationId xmlns:a16="http://schemas.microsoft.com/office/drawing/2014/main" id="{12D053B6-E8F8-44A8-AF71-25912F5F1FD9}"/>
              </a:ext>
            </a:extLst>
          </p:cNvPr>
          <p:cNvSpPr>
            <a:spLocks noGrp="1"/>
          </p:cNvSpPr>
          <p:nvPr>
            <p:ph type="body" sz="quarter" idx="12"/>
          </p:nvPr>
        </p:nvSpPr>
        <p:spPr>
          <a:xfrm>
            <a:off x="1033282" y="2602353"/>
            <a:ext cx="3460750" cy="528002"/>
          </a:xfrm>
        </p:spPr>
        <p:txBody>
          <a:bodyPr>
            <a:normAutofit/>
          </a:bodyPr>
          <a:lstStyle/>
          <a:p>
            <a:pPr>
              <a:spcBef>
                <a:spcPts val="0"/>
              </a:spcBef>
              <a:spcAft>
                <a:spcPts val="600"/>
              </a:spcAft>
            </a:pPr>
            <a:r>
              <a:rPr lang="en-US" sz="2800"/>
              <a:t>Data Playbook</a:t>
            </a:r>
          </a:p>
        </p:txBody>
      </p:sp>
    </p:spTree>
    <p:extLst>
      <p:ext uri="{BB962C8B-B14F-4D97-AF65-F5344CB8AC3E}">
        <p14:creationId xmlns:p14="http://schemas.microsoft.com/office/powerpoint/2010/main" val="4262471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2E6C3-39D9-CC16-8821-A2A1E5B4A6C4}"/>
            </a:ext>
          </a:extLst>
        </p:cNvPr>
        <p:cNvGrpSpPr/>
        <p:nvPr/>
      </p:nvGrpSpPr>
      <p:grpSpPr>
        <a:xfrm>
          <a:off x="0" y="0"/>
          <a:ext cx="0" cy="0"/>
          <a:chOff x="0" y="0"/>
          <a:chExt cx="0" cy="0"/>
        </a:xfrm>
      </p:grpSpPr>
      <p:sp>
        <p:nvSpPr>
          <p:cNvPr id="6" name="Text Placeholder 3">
            <a:extLst>
              <a:ext uri="{FF2B5EF4-FFF2-40B4-BE49-F238E27FC236}">
                <a16:creationId xmlns:a16="http://schemas.microsoft.com/office/drawing/2014/main" id="{31B434AF-CA72-6921-96A1-2E84EB04663C}"/>
              </a:ext>
            </a:extLst>
          </p:cNvPr>
          <p:cNvSpPr>
            <a:spLocks noGrp="1"/>
          </p:cNvSpPr>
          <p:nvPr>
            <p:ph type="body" sz="quarter" idx="11"/>
          </p:nvPr>
        </p:nvSpPr>
        <p:spPr>
          <a:xfrm>
            <a:off x="360257" y="263990"/>
            <a:ext cx="11395169" cy="436561"/>
          </a:xfrm>
        </p:spPr>
        <p:txBody>
          <a:bodyPr lIns="91440" tIns="45720" rIns="91440" bIns="45720" anchor="t"/>
          <a:lstStyle/>
          <a:p>
            <a:r>
              <a:rPr lang="en-US">
                <a:solidFill>
                  <a:schemeClr val="accent1"/>
                </a:solidFill>
              </a:rPr>
              <a:t>Existing (HMN) – Deterministic vs Probabilistic </a:t>
            </a:r>
            <a:r>
              <a:rPr lang="en-US">
                <a:solidFill>
                  <a:schemeClr val="accent1"/>
                </a:solidFill>
                <a:latin typeface="+mj-lt"/>
                <a:cs typeface="Calibri Light"/>
              </a:rPr>
              <a:t>|</a:t>
            </a:r>
            <a:r>
              <a:rPr lang="en-US">
                <a:latin typeface="+mj-lt"/>
                <a:cs typeface="Calibri Light"/>
              </a:rPr>
              <a:t> </a:t>
            </a:r>
            <a:r>
              <a:rPr lang="en-US" sz="1800">
                <a:solidFill>
                  <a:schemeClr val="bg2">
                    <a:lumMod val="25000"/>
                  </a:schemeClr>
                </a:solidFill>
                <a:latin typeface="+mj-lt"/>
                <a:cs typeface="Calibri Light"/>
              </a:rPr>
              <a:t>Test and Measurement Summary </a:t>
            </a:r>
            <a:endParaRPr lang="en-US">
              <a:solidFill>
                <a:schemeClr val="bg2">
                  <a:lumMod val="25000"/>
                </a:schemeClr>
              </a:solidFill>
              <a:latin typeface="+mj-lt"/>
              <a:cs typeface="Calibri Light"/>
            </a:endParaRPr>
          </a:p>
        </p:txBody>
      </p:sp>
      <p:cxnSp>
        <p:nvCxnSpPr>
          <p:cNvPr id="7" name="Straight Connector 6">
            <a:extLst>
              <a:ext uri="{FF2B5EF4-FFF2-40B4-BE49-F238E27FC236}">
                <a16:creationId xmlns:a16="http://schemas.microsoft.com/office/drawing/2014/main" id="{0CB9780D-357A-C575-4A8D-80A4F8002F37}"/>
              </a:ext>
            </a:extLst>
          </p:cNvPr>
          <p:cNvCxnSpPr>
            <a:cxnSpLocks/>
          </p:cNvCxnSpPr>
          <p:nvPr/>
        </p:nvCxnSpPr>
        <p:spPr>
          <a:xfrm>
            <a:off x="5986126" y="1242202"/>
            <a:ext cx="0" cy="1474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5594B7D-DFA5-2740-1200-7C5B3FE4334A}"/>
              </a:ext>
            </a:extLst>
          </p:cNvPr>
          <p:cNvCxnSpPr>
            <a:cxnSpLocks/>
          </p:cNvCxnSpPr>
          <p:nvPr/>
        </p:nvCxnSpPr>
        <p:spPr>
          <a:xfrm>
            <a:off x="5986126" y="4589754"/>
            <a:ext cx="0" cy="1932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61FCDF9-F4FC-E2BC-0947-4500D8668847}"/>
              </a:ext>
            </a:extLst>
          </p:cNvPr>
          <p:cNvCxnSpPr>
            <a:cxnSpLocks/>
          </p:cNvCxnSpPr>
          <p:nvPr/>
        </p:nvCxnSpPr>
        <p:spPr>
          <a:xfrm flipH="1">
            <a:off x="7120445" y="3665999"/>
            <a:ext cx="42783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92EA3F0-FF11-8ED3-DCDB-BC9BD7DD516E}"/>
              </a:ext>
            </a:extLst>
          </p:cNvPr>
          <p:cNvCxnSpPr>
            <a:cxnSpLocks/>
          </p:cNvCxnSpPr>
          <p:nvPr/>
        </p:nvCxnSpPr>
        <p:spPr>
          <a:xfrm>
            <a:off x="572415" y="3665093"/>
            <a:ext cx="427939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
            <a:extLst>
              <a:ext uri="{FF2B5EF4-FFF2-40B4-BE49-F238E27FC236}">
                <a16:creationId xmlns:a16="http://schemas.microsoft.com/office/drawing/2014/main" id="{B5CEEFF8-ED22-3F37-FE32-0FED7F270F63}"/>
              </a:ext>
            </a:extLst>
          </p:cNvPr>
          <p:cNvSpPr txBox="1">
            <a:spLocks noChangeArrowheads="1"/>
          </p:cNvSpPr>
          <p:nvPr/>
        </p:nvSpPr>
        <p:spPr bwMode="auto">
          <a:xfrm>
            <a:off x="1441193" y="1242202"/>
            <a:ext cx="425084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457200">
              <a:defRPr/>
            </a:pPr>
            <a:r>
              <a:rPr kumimoji="0" lang="en-US" sz="1400" b="0" i="0" u="none" strike="noStrike" kern="1200" cap="none" spc="0" normalizeH="0" baseline="0" noProof="0">
                <a:ln>
                  <a:noFill/>
                </a:ln>
                <a:solidFill>
                  <a:srgbClr val="000000"/>
                </a:solidFill>
                <a:effectLst/>
                <a:uLnTx/>
                <a:uFillTx/>
                <a:latin typeface="Arial"/>
                <a:cs typeface="Arial"/>
              </a:rPr>
              <a:t>To test whether the </a:t>
            </a:r>
            <a:r>
              <a:rPr kumimoji="0" lang="en-US" sz="1400" b="1" i="0" u="none" strike="noStrike" kern="1200" cap="none" spc="0" normalizeH="0" baseline="0" noProof="0">
                <a:ln>
                  <a:noFill/>
                </a:ln>
                <a:solidFill>
                  <a:schemeClr val="accent1"/>
                </a:solidFill>
                <a:effectLst/>
                <a:uLnTx/>
                <a:uFillTx/>
                <a:latin typeface="Arial"/>
                <a:cs typeface="Arial"/>
              </a:rPr>
              <a:t>Probabilistic approach is more effective</a:t>
            </a:r>
            <a:r>
              <a:rPr kumimoji="0" lang="en-US" sz="1400" b="1" i="0" u="none" strike="noStrike" kern="1200" cap="none" spc="0" normalizeH="0" baseline="0" noProof="0">
                <a:ln>
                  <a:noFill/>
                </a:ln>
                <a:solidFill>
                  <a:srgbClr val="000000"/>
                </a:solidFill>
                <a:effectLst/>
                <a:uLnTx/>
                <a:uFillTx/>
                <a:latin typeface="Arial"/>
                <a:cs typeface="Arial"/>
              </a:rPr>
              <a:t> </a:t>
            </a:r>
            <a:r>
              <a:rPr kumimoji="0" lang="en-US" sz="1400" b="0" i="0" u="none" strike="noStrike" kern="1200" cap="none" spc="0" normalizeH="0" baseline="0" noProof="0">
                <a:ln>
                  <a:noFill/>
                </a:ln>
                <a:solidFill>
                  <a:srgbClr val="000000"/>
                </a:solidFill>
                <a:effectLst/>
                <a:uLnTx/>
                <a:uFillTx/>
                <a:latin typeface="Arial"/>
                <a:cs typeface="Arial"/>
              </a:rPr>
              <a:t>than the approach of </a:t>
            </a:r>
            <a:r>
              <a:rPr kumimoji="0" lang="en-US" sz="1400" b="1" i="0" u="none" strike="noStrike" kern="1200" cap="none" spc="0" normalizeH="0" baseline="0" noProof="0">
                <a:ln>
                  <a:noFill/>
                </a:ln>
                <a:solidFill>
                  <a:schemeClr val="accent1"/>
                </a:solidFill>
                <a:effectLst/>
                <a:uLnTx/>
                <a:uFillTx/>
                <a:latin typeface="Arial"/>
                <a:cs typeface="Arial"/>
              </a:rPr>
              <a:t>selecting  households from deterministic signals</a:t>
            </a:r>
            <a:r>
              <a:rPr kumimoji="0" lang="en-US" sz="1400" b="0" i="0" u="none" strike="noStrike" kern="1200" cap="none" spc="0" normalizeH="0" baseline="0" noProof="0">
                <a:ln>
                  <a:noFill/>
                </a:ln>
                <a:solidFill>
                  <a:srgbClr val="000000"/>
                </a:solidFill>
                <a:effectLst/>
                <a:uLnTx/>
                <a:uFillTx/>
                <a:latin typeface="Arial"/>
                <a:cs typeface="Arial"/>
              </a:rPr>
              <a:t> within the pod </a:t>
            </a:r>
            <a:endParaRPr kumimoji="0" lang="en-US" sz="1400" b="0" i="0" u="none" strike="noStrike" kern="1200" cap="none" spc="0" normalizeH="0" baseline="0" noProof="0">
              <a:ln>
                <a:noFill/>
              </a:ln>
              <a:solidFill>
                <a:srgbClr val="1C1C1C"/>
              </a:solidFill>
              <a:effectLst/>
              <a:uLnTx/>
              <a:uFillTx/>
              <a:latin typeface="Arial"/>
              <a:cs typeface="Arial"/>
            </a:endParaRPr>
          </a:p>
        </p:txBody>
      </p:sp>
      <p:grpSp>
        <p:nvGrpSpPr>
          <p:cNvPr id="12" name="Group 11">
            <a:extLst>
              <a:ext uri="{FF2B5EF4-FFF2-40B4-BE49-F238E27FC236}">
                <a16:creationId xmlns:a16="http://schemas.microsoft.com/office/drawing/2014/main" id="{FC6FE097-6BF8-23F7-622A-6FBC13B5B859}"/>
              </a:ext>
            </a:extLst>
          </p:cNvPr>
          <p:cNvGrpSpPr/>
          <p:nvPr/>
        </p:nvGrpSpPr>
        <p:grpSpPr>
          <a:xfrm>
            <a:off x="438138" y="1267669"/>
            <a:ext cx="696420" cy="519608"/>
            <a:chOff x="10525421" y="1480757"/>
            <a:chExt cx="800099" cy="573788"/>
          </a:xfrm>
        </p:grpSpPr>
        <p:sp>
          <p:nvSpPr>
            <p:cNvPr id="13" name="Graphic 21" descr="Target Audience with solid fill">
              <a:extLst>
                <a:ext uri="{FF2B5EF4-FFF2-40B4-BE49-F238E27FC236}">
                  <a16:creationId xmlns:a16="http://schemas.microsoft.com/office/drawing/2014/main" id="{E4CCFC09-4FC7-5DAB-AC50-3344571B4C48}"/>
                </a:ext>
              </a:extLst>
            </p:cNvPr>
            <p:cNvSpPr/>
            <p:nvPr/>
          </p:nvSpPr>
          <p:spPr>
            <a:xfrm>
              <a:off x="10754021" y="1894333"/>
              <a:ext cx="342900" cy="120967"/>
            </a:xfrm>
            <a:custGeom>
              <a:avLst/>
              <a:gdLst>
                <a:gd name="connsiteX0" fmla="*/ 326708 w 342900"/>
                <a:gd name="connsiteY0" fmla="*/ 74295 h 120967"/>
                <a:gd name="connsiteX1" fmla="*/ 303848 w 342900"/>
                <a:gd name="connsiteY1" fmla="*/ 20003 h 120967"/>
                <a:gd name="connsiteX2" fmla="*/ 298133 w 342900"/>
                <a:gd name="connsiteY2" fmla="*/ 14288 h 120967"/>
                <a:gd name="connsiteX3" fmla="*/ 20002 w 342900"/>
                <a:gd name="connsiteY3" fmla="*/ 0 h 120967"/>
                <a:gd name="connsiteX4" fmla="*/ 17145 w 342900"/>
                <a:gd name="connsiteY4" fmla="*/ 1905 h 120967"/>
                <a:gd name="connsiteX5" fmla="*/ 0 w 342900"/>
                <a:gd name="connsiteY5" fmla="*/ 35243 h 120967"/>
                <a:gd name="connsiteX6" fmla="*/ 0 w 342900"/>
                <a:gd name="connsiteY6" fmla="*/ 120968 h 120967"/>
                <a:gd name="connsiteX7" fmla="*/ 342900 w 342900"/>
                <a:gd name="connsiteY7" fmla="*/ 120968 h 120967"/>
                <a:gd name="connsiteX8" fmla="*/ 342900 w 342900"/>
                <a:gd name="connsiteY8" fmla="*/ 90488 h 120967"/>
                <a:gd name="connsiteX9" fmla="*/ 326708 w 342900"/>
                <a:gd name="connsiteY9" fmla="*/ 74295 h 12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20967">
                  <a:moveTo>
                    <a:pt x="326708" y="74295"/>
                  </a:moveTo>
                  <a:cubicBezTo>
                    <a:pt x="312420" y="60007"/>
                    <a:pt x="303848" y="40005"/>
                    <a:pt x="303848" y="20003"/>
                  </a:cubicBezTo>
                  <a:lnTo>
                    <a:pt x="298133" y="14288"/>
                  </a:lnTo>
                  <a:cubicBezTo>
                    <a:pt x="211455" y="67628"/>
                    <a:pt x="100965" y="61913"/>
                    <a:pt x="20002" y="0"/>
                  </a:cubicBezTo>
                  <a:lnTo>
                    <a:pt x="17145" y="1905"/>
                  </a:lnTo>
                  <a:cubicBezTo>
                    <a:pt x="6668" y="9525"/>
                    <a:pt x="0" y="21907"/>
                    <a:pt x="0" y="35243"/>
                  </a:cubicBezTo>
                  <a:lnTo>
                    <a:pt x="0" y="120968"/>
                  </a:lnTo>
                  <a:lnTo>
                    <a:pt x="342900" y="120968"/>
                  </a:lnTo>
                  <a:lnTo>
                    <a:pt x="342900" y="90488"/>
                  </a:lnTo>
                  <a:lnTo>
                    <a:pt x="326708" y="74295"/>
                  </a:ln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4" name="Graphic 21" descr="Target Audience with solid fill">
              <a:extLst>
                <a:ext uri="{FF2B5EF4-FFF2-40B4-BE49-F238E27FC236}">
                  <a16:creationId xmlns:a16="http://schemas.microsoft.com/office/drawing/2014/main" id="{C5A1C4B7-0268-54DB-EC19-28687F2581C7}"/>
                </a:ext>
              </a:extLst>
            </p:cNvPr>
            <p:cNvSpPr/>
            <p:nvPr/>
          </p:nvSpPr>
          <p:spPr>
            <a:xfrm>
              <a:off x="11103588" y="1516005"/>
              <a:ext cx="136393" cy="170683"/>
            </a:xfrm>
            <a:custGeom>
              <a:avLst/>
              <a:gdLst>
                <a:gd name="connsiteX0" fmla="*/ 64770 w 136393"/>
                <a:gd name="connsiteY0" fmla="*/ 170683 h 170683"/>
                <a:gd name="connsiteX1" fmla="*/ 135255 w 136393"/>
                <a:gd name="connsiteY1" fmla="*/ 71623 h 170683"/>
                <a:gd name="connsiteX2" fmla="*/ 36195 w 136393"/>
                <a:gd name="connsiteY2" fmla="*/ 1138 h 170683"/>
                <a:gd name="connsiteX3" fmla="*/ 0 w 136393"/>
                <a:gd name="connsiteY3" fmla="*/ 16378 h 170683"/>
                <a:gd name="connsiteX4" fmla="*/ 64770 w 136393"/>
                <a:gd name="connsiteY4" fmla="*/ 170683 h 17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93" h="170683">
                  <a:moveTo>
                    <a:pt x="64770" y="170683"/>
                  </a:moveTo>
                  <a:cubicBezTo>
                    <a:pt x="111443" y="163063"/>
                    <a:pt x="142875" y="118296"/>
                    <a:pt x="135255" y="71623"/>
                  </a:cubicBezTo>
                  <a:cubicBezTo>
                    <a:pt x="127635" y="24951"/>
                    <a:pt x="82868" y="-6482"/>
                    <a:pt x="36195" y="1138"/>
                  </a:cubicBezTo>
                  <a:cubicBezTo>
                    <a:pt x="22860" y="3043"/>
                    <a:pt x="10478" y="8758"/>
                    <a:pt x="0" y="16378"/>
                  </a:cubicBezTo>
                  <a:cubicBezTo>
                    <a:pt x="39053" y="58288"/>
                    <a:pt x="61913" y="112581"/>
                    <a:pt x="64770" y="170683"/>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5" name="Graphic 21" descr="Target Audience with solid fill">
              <a:extLst>
                <a:ext uri="{FF2B5EF4-FFF2-40B4-BE49-F238E27FC236}">
                  <a16:creationId xmlns:a16="http://schemas.microsoft.com/office/drawing/2014/main" id="{39B18774-89D5-4CB7-4D4E-B5F520732335}"/>
                </a:ext>
              </a:extLst>
            </p:cNvPr>
            <p:cNvSpPr/>
            <p:nvPr/>
          </p:nvSpPr>
          <p:spPr>
            <a:xfrm>
              <a:off x="11132163" y="1711453"/>
              <a:ext cx="193357" cy="170497"/>
            </a:xfrm>
            <a:custGeom>
              <a:avLst/>
              <a:gdLst>
                <a:gd name="connsiteX0" fmla="*/ 176213 w 193357"/>
                <a:gd name="connsiteY0" fmla="*/ 50483 h 170497"/>
                <a:gd name="connsiteX1" fmla="*/ 92393 w 193357"/>
                <a:gd name="connsiteY1" fmla="*/ 10478 h 170497"/>
                <a:gd name="connsiteX2" fmla="*/ 36195 w 193357"/>
                <a:gd name="connsiteY2" fmla="*/ 0 h 170497"/>
                <a:gd name="connsiteX3" fmla="*/ 0 w 193357"/>
                <a:gd name="connsiteY3" fmla="*/ 116205 h 170497"/>
                <a:gd name="connsiteX4" fmla="*/ 5715 w 193357"/>
                <a:gd name="connsiteY4" fmla="*/ 121920 h 170497"/>
                <a:gd name="connsiteX5" fmla="*/ 60008 w 193357"/>
                <a:gd name="connsiteY5" fmla="*/ 144780 h 170497"/>
                <a:gd name="connsiteX6" fmla="*/ 85725 w 193357"/>
                <a:gd name="connsiteY6" fmla="*/ 170498 h 170497"/>
                <a:gd name="connsiteX7" fmla="*/ 193358 w 193357"/>
                <a:gd name="connsiteY7" fmla="*/ 170498 h 170497"/>
                <a:gd name="connsiteX8" fmla="*/ 193358 w 193357"/>
                <a:gd name="connsiteY8" fmla="*/ 84773 h 170497"/>
                <a:gd name="connsiteX9" fmla="*/ 176213 w 193357"/>
                <a:gd name="connsiteY9" fmla="*/ 50483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357" h="170497">
                  <a:moveTo>
                    <a:pt x="176213" y="50483"/>
                  </a:moveTo>
                  <a:cubicBezTo>
                    <a:pt x="151448" y="31433"/>
                    <a:pt x="122873" y="17145"/>
                    <a:pt x="92393" y="10478"/>
                  </a:cubicBezTo>
                  <a:cubicBezTo>
                    <a:pt x="74295" y="4763"/>
                    <a:pt x="55245" y="1905"/>
                    <a:pt x="36195" y="0"/>
                  </a:cubicBezTo>
                  <a:cubicBezTo>
                    <a:pt x="34290" y="40958"/>
                    <a:pt x="21908" y="80963"/>
                    <a:pt x="0" y="116205"/>
                  </a:cubicBezTo>
                  <a:lnTo>
                    <a:pt x="5715" y="121920"/>
                  </a:lnTo>
                  <a:cubicBezTo>
                    <a:pt x="25718" y="121920"/>
                    <a:pt x="45720" y="130493"/>
                    <a:pt x="60008" y="144780"/>
                  </a:cubicBezTo>
                  <a:lnTo>
                    <a:pt x="85725" y="170498"/>
                  </a:lnTo>
                  <a:lnTo>
                    <a:pt x="193358" y="170498"/>
                  </a:lnTo>
                  <a:lnTo>
                    <a:pt x="193358" y="84773"/>
                  </a:lnTo>
                  <a:cubicBezTo>
                    <a:pt x="193358" y="71438"/>
                    <a:pt x="187643" y="58103"/>
                    <a:pt x="176213" y="50483"/>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6" name="Graphic 21" descr="Target Audience with solid fill">
              <a:extLst>
                <a:ext uri="{FF2B5EF4-FFF2-40B4-BE49-F238E27FC236}">
                  <a16:creationId xmlns:a16="http://schemas.microsoft.com/office/drawing/2014/main" id="{63665E6D-267A-9889-9D57-C4D4DCFB6458}"/>
                </a:ext>
              </a:extLst>
            </p:cNvPr>
            <p:cNvSpPr/>
            <p:nvPr/>
          </p:nvSpPr>
          <p:spPr>
            <a:xfrm>
              <a:off x="10705443" y="1480757"/>
              <a:ext cx="573781" cy="573788"/>
            </a:xfrm>
            <a:custGeom>
              <a:avLst/>
              <a:gdLst>
                <a:gd name="connsiteX0" fmla="*/ 557213 w 573781"/>
                <a:gd name="connsiteY0" fmla="*/ 485782 h 573788"/>
                <a:gd name="connsiteX1" fmla="*/ 467678 w 573781"/>
                <a:gd name="connsiteY1" fmla="*/ 395294 h 573788"/>
                <a:gd name="connsiteX2" fmla="*/ 421957 w 573781"/>
                <a:gd name="connsiteY2" fmla="*/ 381959 h 573788"/>
                <a:gd name="connsiteX3" fmla="*/ 389573 w 573781"/>
                <a:gd name="connsiteY3" fmla="*/ 350527 h 573788"/>
                <a:gd name="connsiteX4" fmla="*/ 434340 w 573781"/>
                <a:gd name="connsiteY4" fmla="*/ 219082 h 573788"/>
                <a:gd name="connsiteX5" fmla="*/ 217170 w 573781"/>
                <a:gd name="connsiteY5" fmla="*/ 7 h 573788"/>
                <a:gd name="connsiteX6" fmla="*/ 0 w 573781"/>
                <a:gd name="connsiteY6" fmla="*/ 216224 h 573788"/>
                <a:gd name="connsiteX7" fmla="*/ 217170 w 573781"/>
                <a:gd name="connsiteY7" fmla="*/ 435299 h 573788"/>
                <a:gd name="connsiteX8" fmla="*/ 350520 w 573781"/>
                <a:gd name="connsiteY8" fmla="*/ 390532 h 573788"/>
                <a:gd name="connsiteX9" fmla="*/ 382905 w 573781"/>
                <a:gd name="connsiteY9" fmla="*/ 421964 h 573788"/>
                <a:gd name="connsiteX10" fmla="*/ 396240 w 573781"/>
                <a:gd name="connsiteY10" fmla="*/ 467684 h 573788"/>
                <a:gd name="connsiteX11" fmla="*/ 486728 w 573781"/>
                <a:gd name="connsiteY11" fmla="*/ 558172 h 573788"/>
                <a:gd name="connsiteX12" fmla="*/ 558165 w 573781"/>
                <a:gd name="connsiteY12" fmla="*/ 560077 h 573788"/>
                <a:gd name="connsiteX13" fmla="*/ 560070 w 573781"/>
                <a:gd name="connsiteY13" fmla="*/ 488639 h 573788"/>
                <a:gd name="connsiteX14" fmla="*/ 557213 w 573781"/>
                <a:gd name="connsiteY14" fmla="*/ 485782 h 573788"/>
                <a:gd name="connsiteX15" fmla="*/ 557213 w 573781"/>
                <a:gd name="connsiteY15" fmla="*/ 485782 h 573788"/>
                <a:gd name="connsiteX16" fmla="*/ 218123 w 573781"/>
                <a:gd name="connsiteY16" fmla="*/ 44774 h 573788"/>
                <a:gd name="connsiteX17" fmla="*/ 391478 w 573781"/>
                <a:gd name="connsiteY17" fmla="*/ 218129 h 573788"/>
                <a:gd name="connsiteX18" fmla="*/ 350520 w 573781"/>
                <a:gd name="connsiteY18" fmla="*/ 329572 h 573788"/>
                <a:gd name="connsiteX19" fmla="*/ 295275 w 573781"/>
                <a:gd name="connsiteY19" fmla="*/ 309569 h 573788"/>
                <a:gd name="connsiteX20" fmla="*/ 216217 w 573781"/>
                <a:gd name="connsiteY20" fmla="*/ 297187 h 573788"/>
                <a:gd name="connsiteX21" fmla="*/ 137160 w 573781"/>
                <a:gd name="connsiteY21" fmla="*/ 309569 h 573788"/>
                <a:gd name="connsiteX22" fmla="*/ 85725 w 573781"/>
                <a:gd name="connsiteY22" fmla="*/ 330524 h 573788"/>
                <a:gd name="connsiteX23" fmla="*/ 104775 w 573781"/>
                <a:gd name="connsiteY23" fmla="*/ 86684 h 573788"/>
                <a:gd name="connsiteX24" fmla="*/ 218123 w 573781"/>
                <a:gd name="connsiteY24" fmla="*/ 44774 h 57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3781" h="573788">
                  <a:moveTo>
                    <a:pt x="557213" y="485782"/>
                  </a:moveTo>
                  <a:lnTo>
                    <a:pt x="467678" y="395294"/>
                  </a:lnTo>
                  <a:cubicBezTo>
                    <a:pt x="455295" y="383864"/>
                    <a:pt x="439103" y="378149"/>
                    <a:pt x="421957" y="381959"/>
                  </a:cubicBezTo>
                  <a:lnTo>
                    <a:pt x="389573" y="350527"/>
                  </a:lnTo>
                  <a:cubicBezTo>
                    <a:pt x="419100" y="312427"/>
                    <a:pt x="434340" y="266707"/>
                    <a:pt x="434340" y="219082"/>
                  </a:cubicBezTo>
                  <a:cubicBezTo>
                    <a:pt x="435293" y="99067"/>
                    <a:pt x="338138" y="959"/>
                    <a:pt x="217170" y="7"/>
                  </a:cubicBezTo>
                  <a:cubicBezTo>
                    <a:pt x="96203" y="-946"/>
                    <a:pt x="0" y="96209"/>
                    <a:pt x="0" y="216224"/>
                  </a:cubicBezTo>
                  <a:cubicBezTo>
                    <a:pt x="0" y="336239"/>
                    <a:pt x="96203" y="434347"/>
                    <a:pt x="217170" y="435299"/>
                  </a:cubicBezTo>
                  <a:cubicBezTo>
                    <a:pt x="264795" y="435299"/>
                    <a:pt x="311468" y="420059"/>
                    <a:pt x="350520" y="390532"/>
                  </a:cubicBezTo>
                  <a:lnTo>
                    <a:pt x="382905" y="421964"/>
                  </a:lnTo>
                  <a:cubicBezTo>
                    <a:pt x="380048" y="438157"/>
                    <a:pt x="384810" y="455302"/>
                    <a:pt x="396240" y="467684"/>
                  </a:cubicBezTo>
                  <a:lnTo>
                    <a:pt x="486728" y="558172"/>
                  </a:lnTo>
                  <a:cubicBezTo>
                    <a:pt x="505778" y="578174"/>
                    <a:pt x="538163" y="579127"/>
                    <a:pt x="558165" y="560077"/>
                  </a:cubicBezTo>
                  <a:cubicBezTo>
                    <a:pt x="578168" y="541027"/>
                    <a:pt x="579120" y="508642"/>
                    <a:pt x="560070" y="488639"/>
                  </a:cubicBezTo>
                  <a:cubicBezTo>
                    <a:pt x="559118" y="487687"/>
                    <a:pt x="558165" y="486734"/>
                    <a:pt x="557213" y="485782"/>
                  </a:cubicBezTo>
                  <a:lnTo>
                    <a:pt x="557213" y="485782"/>
                  </a:lnTo>
                  <a:close/>
                  <a:moveTo>
                    <a:pt x="218123" y="44774"/>
                  </a:moveTo>
                  <a:cubicBezTo>
                    <a:pt x="314325" y="44774"/>
                    <a:pt x="391478" y="121927"/>
                    <a:pt x="391478" y="218129"/>
                  </a:cubicBezTo>
                  <a:cubicBezTo>
                    <a:pt x="391478" y="259087"/>
                    <a:pt x="377190" y="299092"/>
                    <a:pt x="350520" y="329572"/>
                  </a:cubicBezTo>
                  <a:cubicBezTo>
                    <a:pt x="332423" y="320999"/>
                    <a:pt x="314325" y="314332"/>
                    <a:pt x="295275" y="309569"/>
                  </a:cubicBezTo>
                  <a:cubicBezTo>
                    <a:pt x="269558" y="301949"/>
                    <a:pt x="242888" y="297187"/>
                    <a:pt x="216217" y="297187"/>
                  </a:cubicBezTo>
                  <a:cubicBezTo>
                    <a:pt x="189548" y="297187"/>
                    <a:pt x="162878" y="301949"/>
                    <a:pt x="137160" y="309569"/>
                  </a:cubicBezTo>
                  <a:cubicBezTo>
                    <a:pt x="119063" y="314332"/>
                    <a:pt x="101917" y="320999"/>
                    <a:pt x="85725" y="330524"/>
                  </a:cubicBezTo>
                  <a:cubicBezTo>
                    <a:pt x="23813" y="258134"/>
                    <a:pt x="32385" y="148597"/>
                    <a:pt x="104775" y="86684"/>
                  </a:cubicBezTo>
                  <a:cubicBezTo>
                    <a:pt x="136208" y="59062"/>
                    <a:pt x="176213" y="44774"/>
                    <a:pt x="218123" y="44774"/>
                  </a:cubicBez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7" name="Graphic 21" descr="Target Audience with solid fill">
              <a:extLst>
                <a:ext uri="{FF2B5EF4-FFF2-40B4-BE49-F238E27FC236}">
                  <a16:creationId xmlns:a16="http://schemas.microsoft.com/office/drawing/2014/main" id="{1A6AB6B1-ECF9-1B6A-0462-2B216212B569}"/>
                </a:ext>
              </a:extLst>
            </p:cNvPr>
            <p:cNvSpPr/>
            <p:nvPr/>
          </p:nvSpPr>
          <p:spPr>
            <a:xfrm>
              <a:off x="10825458" y="1564768"/>
              <a:ext cx="192405" cy="192405"/>
            </a:xfrm>
            <a:custGeom>
              <a:avLst/>
              <a:gdLst>
                <a:gd name="connsiteX0" fmla="*/ 192405 w 192405"/>
                <a:gd name="connsiteY0" fmla="*/ 96202 h 192405"/>
                <a:gd name="connsiteX1" fmla="*/ 96203 w 192405"/>
                <a:gd name="connsiteY1" fmla="*/ 192405 h 192405"/>
                <a:gd name="connsiteX2" fmla="*/ 0 w 192405"/>
                <a:gd name="connsiteY2" fmla="*/ 96202 h 192405"/>
                <a:gd name="connsiteX3" fmla="*/ 96203 w 192405"/>
                <a:gd name="connsiteY3" fmla="*/ 0 h 192405"/>
                <a:gd name="connsiteX4" fmla="*/ 192405 w 192405"/>
                <a:gd name="connsiteY4" fmla="*/ 96202 h 19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192405">
                  <a:moveTo>
                    <a:pt x="192405" y="96202"/>
                  </a:moveTo>
                  <a:cubicBezTo>
                    <a:pt x="192405" y="149334"/>
                    <a:pt x="149334" y="192405"/>
                    <a:pt x="96203" y="192405"/>
                  </a:cubicBezTo>
                  <a:cubicBezTo>
                    <a:pt x="43071" y="192405"/>
                    <a:pt x="0" y="149334"/>
                    <a:pt x="0" y="96202"/>
                  </a:cubicBezTo>
                  <a:cubicBezTo>
                    <a:pt x="0" y="43071"/>
                    <a:pt x="43071" y="0"/>
                    <a:pt x="96203" y="0"/>
                  </a:cubicBezTo>
                  <a:cubicBezTo>
                    <a:pt x="149334" y="0"/>
                    <a:pt x="192405" y="43071"/>
                    <a:pt x="192405" y="96202"/>
                  </a:cubicBez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8" name="Graphic 21" descr="Target Audience with solid fill">
              <a:extLst>
                <a:ext uri="{FF2B5EF4-FFF2-40B4-BE49-F238E27FC236}">
                  <a16:creationId xmlns:a16="http://schemas.microsoft.com/office/drawing/2014/main" id="{A7878577-D945-DCFA-098A-590E430A4F5C}"/>
                </a:ext>
              </a:extLst>
            </p:cNvPr>
            <p:cNvSpPr/>
            <p:nvPr/>
          </p:nvSpPr>
          <p:spPr>
            <a:xfrm>
              <a:off x="10525421" y="1711453"/>
              <a:ext cx="220027" cy="170497"/>
            </a:xfrm>
            <a:custGeom>
              <a:avLst/>
              <a:gdLst>
                <a:gd name="connsiteX0" fmla="*/ 152400 w 220027"/>
                <a:gd name="connsiteY0" fmla="*/ 0 h 170497"/>
                <a:gd name="connsiteX1" fmla="*/ 100965 w 220027"/>
                <a:gd name="connsiteY1" fmla="*/ 10478 h 170497"/>
                <a:gd name="connsiteX2" fmla="*/ 17145 w 220027"/>
                <a:gd name="connsiteY2" fmla="*/ 50483 h 170497"/>
                <a:gd name="connsiteX3" fmla="*/ 0 w 220027"/>
                <a:gd name="connsiteY3" fmla="*/ 84773 h 170497"/>
                <a:gd name="connsiteX4" fmla="*/ 0 w 220027"/>
                <a:gd name="connsiteY4" fmla="*/ 170498 h 170497"/>
                <a:gd name="connsiteX5" fmla="*/ 205740 w 220027"/>
                <a:gd name="connsiteY5" fmla="*/ 170498 h 170497"/>
                <a:gd name="connsiteX6" fmla="*/ 220028 w 220027"/>
                <a:gd name="connsiteY6" fmla="*/ 156210 h 170497"/>
                <a:gd name="connsiteX7" fmla="*/ 152400 w 220027"/>
                <a:gd name="connsiteY7" fmla="*/ 0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 h="170497">
                  <a:moveTo>
                    <a:pt x="152400" y="0"/>
                  </a:moveTo>
                  <a:cubicBezTo>
                    <a:pt x="135255" y="1905"/>
                    <a:pt x="118110" y="4763"/>
                    <a:pt x="100965" y="10478"/>
                  </a:cubicBezTo>
                  <a:cubicBezTo>
                    <a:pt x="71438" y="19050"/>
                    <a:pt x="42863" y="33338"/>
                    <a:pt x="17145" y="50483"/>
                  </a:cubicBezTo>
                  <a:cubicBezTo>
                    <a:pt x="5715" y="58103"/>
                    <a:pt x="0" y="71438"/>
                    <a:pt x="0" y="84773"/>
                  </a:cubicBezTo>
                  <a:lnTo>
                    <a:pt x="0" y="170498"/>
                  </a:lnTo>
                  <a:lnTo>
                    <a:pt x="205740" y="170498"/>
                  </a:lnTo>
                  <a:cubicBezTo>
                    <a:pt x="209550" y="164783"/>
                    <a:pt x="214313" y="160020"/>
                    <a:pt x="220028" y="156210"/>
                  </a:cubicBezTo>
                  <a:cubicBezTo>
                    <a:pt x="179070" y="113348"/>
                    <a:pt x="155258" y="58103"/>
                    <a:pt x="152400" y="0"/>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9" name="Graphic 21" descr="Target Audience with solid fill">
              <a:extLst>
                <a:ext uri="{FF2B5EF4-FFF2-40B4-BE49-F238E27FC236}">
                  <a16:creationId xmlns:a16="http://schemas.microsoft.com/office/drawing/2014/main" id="{8537DCCB-AD1B-5E8F-C57F-631C151C77C9}"/>
                </a:ext>
              </a:extLst>
            </p:cNvPr>
            <p:cNvSpPr/>
            <p:nvPr/>
          </p:nvSpPr>
          <p:spPr>
            <a:xfrm>
              <a:off x="10610699" y="1515744"/>
              <a:ext cx="133796" cy="169991"/>
            </a:xfrm>
            <a:custGeom>
              <a:avLst/>
              <a:gdLst>
                <a:gd name="connsiteX0" fmla="*/ 67122 w 133796"/>
                <a:gd name="connsiteY0" fmla="*/ 169992 h 169991"/>
                <a:gd name="connsiteX1" fmla="*/ 133797 w 133796"/>
                <a:gd name="connsiteY1" fmla="*/ 14734 h 169991"/>
                <a:gd name="connsiteX2" fmla="*/ 14734 w 133796"/>
                <a:gd name="connsiteY2" fmla="*/ 38547 h 169991"/>
                <a:gd name="connsiteX3" fmla="*/ 38547 w 133796"/>
                <a:gd name="connsiteY3" fmla="*/ 157609 h 169991"/>
                <a:gd name="connsiteX4" fmla="*/ 67122 w 133796"/>
                <a:gd name="connsiteY4" fmla="*/ 169992 h 16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96" h="169991">
                  <a:moveTo>
                    <a:pt x="67122" y="169992"/>
                  </a:moveTo>
                  <a:cubicBezTo>
                    <a:pt x="69979" y="111889"/>
                    <a:pt x="93792" y="57597"/>
                    <a:pt x="133797" y="14734"/>
                  </a:cubicBezTo>
                  <a:cubicBezTo>
                    <a:pt x="94744" y="-11936"/>
                    <a:pt x="41404" y="-1458"/>
                    <a:pt x="14734" y="38547"/>
                  </a:cubicBezTo>
                  <a:cubicBezTo>
                    <a:pt x="-11936" y="78552"/>
                    <a:pt x="-1458" y="130939"/>
                    <a:pt x="38547" y="157609"/>
                  </a:cubicBezTo>
                  <a:cubicBezTo>
                    <a:pt x="47119" y="163324"/>
                    <a:pt x="56644" y="167134"/>
                    <a:pt x="67122" y="169992"/>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grpSp>
      <p:pic>
        <p:nvPicPr>
          <p:cNvPr id="20" name="Graphic 924" descr="Badge Question Mark with solid fill">
            <a:extLst>
              <a:ext uri="{FF2B5EF4-FFF2-40B4-BE49-F238E27FC236}">
                <a16:creationId xmlns:a16="http://schemas.microsoft.com/office/drawing/2014/main" id="{14684802-2D84-8DB3-0D91-7D17427BF4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6274" y="2559283"/>
            <a:ext cx="696543" cy="696543"/>
          </a:xfrm>
          <a:prstGeom prst="rect">
            <a:avLst/>
          </a:prstGeom>
        </p:spPr>
      </p:pic>
      <p:sp>
        <p:nvSpPr>
          <p:cNvPr id="21" name="TextBox 1">
            <a:extLst>
              <a:ext uri="{FF2B5EF4-FFF2-40B4-BE49-F238E27FC236}">
                <a16:creationId xmlns:a16="http://schemas.microsoft.com/office/drawing/2014/main" id="{B4EC4F1A-2E07-A3ED-AFF5-B2F7C5AF4E8B}"/>
              </a:ext>
            </a:extLst>
          </p:cNvPr>
          <p:cNvSpPr txBox="1">
            <a:spLocks noChangeArrowheads="1"/>
          </p:cNvSpPr>
          <p:nvPr/>
        </p:nvSpPr>
        <p:spPr bwMode="auto">
          <a:xfrm>
            <a:off x="1463248" y="2659954"/>
            <a:ext cx="38249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i="0" u="none" strike="noStrike" kern="1200" cap="none" spc="0" normalizeH="0" baseline="0" noProof="0">
                <a:ln>
                  <a:noFill/>
                </a:ln>
                <a:effectLst/>
                <a:uLnTx/>
                <a:uFillTx/>
                <a:latin typeface="Arial"/>
                <a:ea typeface="+mn-ea"/>
                <a:cs typeface="Arial"/>
              </a:rPr>
              <a:t>Test the </a:t>
            </a:r>
            <a:r>
              <a:rPr kumimoji="0" lang="en-US" sz="1400" b="1" i="0" u="none" strike="noStrike" kern="1200" cap="none" spc="0" normalizeH="0" baseline="0" noProof="0">
                <a:ln>
                  <a:noFill/>
                </a:ln>
                <a:solidFill>
                  <a:schemeClr val="accent1"/>
                </a:solidFill>
                <a:effectLst/>
                <a:uLnTx/>
                <a:uFillTx/>
                <a:latin typeface="Arial"/>
                <a:ea typeface="+mn-ea"/>
                <a:cs typeface="Arial"/>
              </a:rPr>
              <a:t>Probabilistic </a:t>
            </a:r>
            <a:r>
              <a:rPr lang="en-US" sz="1400" b="1">
                <a:solidFill>
                  <a:schemeClr val="accent1"/>
                </a:solidFill>
                <a:latin typeface="Arial"/>
                <a:cs typeface="Arial"/>
              </a:rPr>
              <a:t>approach</a:t>
            </a:r>
            <a:r>
              <a:rPr kumimoji="0" lang="en-US" sz="1400" b="1" i="0" u="none" strike="noStrike" kern="1200" cap="none" spc="0" normalizeH="0" baseline="0" noProof="0">
                <a:ln>
                  <a:noFill/>
                </a:ln>
                <a:solidFill>
                  <a:schemeClr val="accent1"/>
                </a:solidFill>
                <a:effectLst/>
                <a:uLnTx/>
                <a:uFillTx/>
                <a:latin typeface="Arial"/>
                <a:ea typeface="+mn-ea"/>
                <a:cs typeface="Arial"/>
              </a:rPr>
              <a:t> vs </a:t>
            </a:r>
            <a:r>
              <a:rPr lang="en-US" sz="1400" b="1">
                <a:solidFill>
                  <a:schemeClr val="accent1"/>
                </a:solidFill>
                <a:latin typeface="Arial"/>
                <a:cs typeface="Arial"/>
              </a:rPr>
              <a:t>Deterministic</a:t>
            </a:r>
            <a:r>
              <a:rPr kumimoji="0" lang="en-US" sz="1400" b="1" i="0" u="none" strike="noStrike" kern="1200" cap="none" spc="0" normalizeH="0" baseline="0" noProof="0">
                <a:ln>
                  <a:noFill/>
                </a:ln>
                <a:solidFill>
                  <a:schemeClr val="accent1"/>
                </a:solidFill>
                <a:effectLst/>
                <a:uLnTx/>
                <a:uFillTx/>
                <a:latin typeface="Arial"/>
                <a:ea typeface="+mn-ea"/>
                <a:cs typeface="Arial"/>
              </a:rPr>
              <a:t> approach </a:t>
            </a:r>
            <a:r>
              <a:rPr kumimoji="0" lang="en-US" sz="1400" i="0" u="none" strike="noStrike" kern="1200" cap="none" spc="0" normalizeH="0" baseline="0" noProof="0">
                <a:ln>
                  <a:noFill/>
                </a:ln>
                <a:effectLst/>
                <a:uLnTx/>
                <a:uFillTx/>
                <a:latin typeface="Arial"/>
                <a:ea typeface="+mn-ea"/>
                <a:cs typeface="Arial"/>
              </a:rPr>
              <a:t>(</a:t>
            </a:r>
            <a:r>
              <a:rPr lang="en-US" sz="1400">
                <a:latin typeface="Arial"/>
                <a:cs typeface="Arial"/>
              </a:rPr>
              <a:t>Browse signals</a:t>
            </a:r>
            <a:r>
              <a:rPr kumimoji="0" lang="en-US" sz="1400" i="0" u="none" strike="noStrike" kern="1200" cap="none" spc="0" normalizeH="0" baseline="0" noProof="0">
                <a:ln>
                  <a:noFill/>
                </a:ln>
                <a:effectLst/>
                <a:uLnTx/>
                <a:uFillTx/>
                <a:latin typeface="Arial"/>
                <a:ea typeface="+mn-ea"/>
                <a:cs typeface="Arial"/>
              </a:rPr>
              <a:t>)</a:t>
            </a:r>
          </a:p>
        </p:txBody>
      </p:sp>
      <p:graphicFrame>
        <p:nvGraphicFramePr>
          <p:cNvPr id="22" name="Content Placeholder 3">
            <a:extLst>
              <a:ext uri="{FF2B5EF4-FFF2-40B4-BE49-F238E27FC236}">
                <a16:creationId xmlns:a16="http://schemas.microsoft.com/office/drawing/2014/main" id="{65F0D572-9F37-5D47-05A0-86C9F356F9F8}"/>
              </a:ext>
            </a:extLst>
          </p:cNvPr>
          <p:cNvGraphicFramePr>
            <a:graphicFrameLocks/>
          </p:cNvGraphicFramePr>
          <p:nvPr/>
        </p:nvGraphicFramePr>
        <p:xfrm>
          <a:off x="4851807" y="2666164"/>
          <a:ext cx="2268638" cy="20424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23" name="Content Placeholder 3">
            <a:extLst>
              <a:ext uri="{FF2B5EF4-FFF2-40B4-BE49-F238E27FC236}">
                <a16:creationId xmlns:a16="http://schemas.microsoft.com/office/drawing/2014/main" id="{28C3AACD-40EA-BFC2-DFC4-099F88BEF43E}"/>
              </a:ext>
            </a:extLst>
          </p:cNvPr>
          <p:cNvGraphicFramePr>
            <a:graphicFrameLocks/>
          </p:cNvGraphicFramePr>
          <p:nvPr/>
        </p:nvGraphicFramePr>
        <p:xfrm>
          <a:off x="4855281" y="2662136"/>
          <a:ext cx="2268638" cy="204246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4" name="TextBox 23">
            <a:extLst>
              <a:ext uri="{FF2B5EF4-FFF2-40B4-BE49-F238E27FC236}">
                <a16:creationId xmlns:a16="http://schemas.microsoft.com/office/drawing/2014/main" id="{7443D716-2267-934F-5E93-0DD6873EC8B0}"/>
              </a:ext>
            </a:extLst>
          </p:cNvPr>
          <p:cNvSpPr txBox="1"/>
          <p:nvPr/>
        </p:nvSpPr>
        <p:spPr>
          <a:xfrm>
            <a:off x="7440045" y="883178"/>
            <a:ext cx="338810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a:solidFill>
                  <a:schemeClr val="accent1"/>
                </a:solidFill>
                <a:latin typeface="Arial"/>
              </a:rPr>
              <a:t>HMN - Probabilistic v</a:t>
            </a:r>
            <a:r>
              <a:rPr kumimoji="0" lang="en-US" sz="1200" b="1" i="0" u="none" strike="noStrike" kern="1200" cap="none" spc="0" normalizeH="0" baseline="0" noProof="0">
                <a:ln>
                  <a:noFill/>
                </a:ln>
                <a:solidFill>
                  <a:schemeClr val="accent1"/>
                </a:solidFill>
                <a:effectLst/>
                <a:uLnTx/>
                <a:uFillTx/>
                <a:latin typeface="Arial"/>
                <a:ea typeface="+mn-ea"/>
                <a:cs typeface="+mn-cs"/>
              </a:rPr>
              <a:t>s Deterministic  </a:t>
            </a:r>
          </a:p>
        </p:txBody>
      </p:sp>
      <p:sp>
        <p:nvSpPr>
          <p:cNvPr id="25" name="TextBox 24">
            <a:extLst>
              <a:ext uri="{FF2B5EF4-FFF2-40B4-BE49-F238E27FC236}">
                <a16:creationId xmlns:a16="http://schemas.microsoft.com/office/drawing/2014/main" id="{593ADAAC-DB28-7155-CAA9-48E077A1F2F7}"/>
              </a:ext>
            </a:extLst>
          </p:cNvPr>
          <p:cNvSpPr txBox="1"/>
          <p:nvPr/>
        </p:nvSpPr>
        <p:spPr>
          <a:xfrm>
            <a:off x="6763585" y="2197117"/>
            <a:ext cx="789681" cy="4154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C1C1C"/>
                </a:solidFill>
                <a:effectLst/>
                <a:uLnTx/>
                <a:uFillTx/>
                <a:latin typeface="Arial"/>
                <a:ea typeface="+mn-ea"/>
                <a:cs typeface="+mn-cs"/>
              </a:rPr>
              <a:t>Existing Audience</a:t>
            </a:r>
          </a:p>
        </p:txBody>
      </p:sp>
      <p:sp>
        <p:nvSpPr>
          <p:cNvPr id="26" name="TextBox 25">
            <a:extLst>
              <a:ext uri="{FF2B5EF4-FFF2-40B4-BE49-F238E27FC236}">
                <a16:creationId xmlns:a16="http://schemas.microsoft.com/office/drawing/2014/main" id="{D32C7C7B-4CD0-7BCF-5362-B30E21F58432}"/>
              </a:ext>
            </a:extLst>
          </p:cNvPr>
          <p:cNvSpPr txBox="1"/>
          <p:nvPr/>
        </p:nvSpPr>
        <p:spPr>
          <a:xfrm>
            <a:off x="10530586" y="2273797"/>
            <a:ext cx="1045479" cy="2616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C1C1C"/>
                </a:solidFill>
                <a:effectLst/>
                <a:uLnTx/>
                <a:uFillTx/>
                <a:latin typeface="Arial"/>
                <a:ea typeface="+mn-ea"/>
                <a:cs typeface="+mn-cs"/>
              </a:rPr>
              <a:t>Measurement</a:t>
            </a:r>
          </a:p>
        </p:txBody>
      </p:sp>
      <p:sp>
        <p:nvSpPr>
          <p:cNvPr id="27" name="TextBox 26">
            <a:extLst>
              <a:ext uri="{FF2B5EF4-FFF2-40B4-BE49-F238E27FC236}">
                <a16:creationId xmlns:a16="http://schemas.microsoft.com/office/drawing/2014/main" id="{6AA69A8C-906B-7890-78F9-73C167A8A52E}"/>
              </a:ext>
            </a:extLst>
          </p:cNvPr>
          <p:cNvSpPr txBox="1"/>
          <p:nvPr/>
        </p:nvSpPr>
        <p:spPr>
          <a:xfrm>
            <a:off x="8698321" y="1348188"/>
            <a:ext cx="1508666" cy="553998"/>
          </a:xfrm>
          <a:prstGeom prst="rect">
            <a:avLst/>
          </a:prstGeom>
          <a:noFill/>
        </p:spPr>
        <p:txBody>
          <a:bodyPr wrap="square" rtlCol="0">
            <a:spAutoFit/>
          </a:bodyPr>
          <a:lstStyle/>
          <a:p>
            <a:r>
              <a:rPr lang="en-US" sz="1000"/>
              <a:t>Probabilistic Audience scored from model score</a:t>
            </a:r>
          </a:p>
        </p:txBody>
      </p:sp>
      <p:sp>
        <p:nvSpPr>
          <p:cNvPr id="28" name="TextBox 27">
            <a:extLst>
              <a:ext uri="{FF2B5EF4-FFF2-40B4-BE49-F238E27FC236}">
                <a16:creationId xmlns:a16="http://schemas.microsoft.com/office/drawing/2014/main" id="{A02D3D46-18D4-18C7-6AFC-BCC303CD339F}"/>
              </a:ext>
            </a:extLst>
          </p:cNvPr>
          <p:cNvSpPr txBox="1"/>
          <p:nvPr/>
        </p:nvSpPr>
        <p:spPr>
          <a:xfrm>
            <a:off x="8672172" y="2263484"/>
            <a:ext cx="923851" cy="246221"/>
          </a:xfrm>
          <a:prstGeom prst="rect">
            <a:avLst/>
          </a:prstGeom>
          <a:noFill/>
        </p:spPr>
        <p:txBody>
          <a:bodyPr wrap="square" rtlCol="0">
            <a:spAutoFit/>
          </a:bodyPr>
          <a:lstStyle/>
          <a:p>
            <a:r>
              <a:rPr lang="en-US" sz="1000"/>
              <a:t>Overlap </a:t>
            </a:r>
          </a:p>
        </p:txBody>
      </p:sp>
      <p:sp>
        <p:nvSpPr>
          <p:cNvPr id="29" name="TextBox 28">
            <a:extLst>
              <a:ext uri="{FF2B5EF4-FFF2-40B4-BE49-F238E27FC236}">
                <a16:creationId xmlns:a16="http://schemas.microsoft.com/office/drawing/2014/main" id="{441538E9-8FBA-A202-409C-9A0E44D5EE9B}"/>
              </a:ext>
            </a:extLst>
          </p:cNvPr>
          <p:cNvSpPr txBox="1"/>
          <p:nvPr/>
        </p:nvSpPr>
        <p:spPr>
          <a:xfrm>
            <a:off x="8650910" y="2997682"/>
            <a:ext cx="1556077" cy="400110"/>
          </a:xfrm>
          <a:prstGeom prst="rect">
            <a:avLst/>
          </a:prstGeom>
          <a:noFill/>
        </p:spPr>
        <p:txBody>
          <a:bodyPr wrap="square" rtlCol="0">
            <a:spAutoFit/>
          </a:bodyPr>
          <a:lstStyle/>
          <a:p>
            <a:r>
              <a:rPr lang="en-US" sz="1000"/>
              <a:t>Deterministic Audience from browse signals</a:t>
            </a:r>
          </a:p>
        </p:txBody>
      </p:sp>
      <p:sp>
        <p:nvSpPr>
          <p:cNvPr id="30" name="Arrow: Right 29">
            <a:extLst>
              <a:ext uri="{FF2B5EF4-FFF2-40B4-BE49-F238E27FC236}">
                <a16:creationId xmlns:a16="http://schemas.microsoft.com/office/drawing/2014/main" id="{CDB548A3-A461-D6E2-09B9-DEF8E1DFE8C7}"/>
              </a:ext>
            </a:extLst>
          </p:cNvPr>
          <p:cNvSpPr/>
          <p:nvPr/>
        </p:nvSpPr>
        <p:spPr>
          <a:xfrm>
            <a:off x="7575794" y="2358208"/>
            <a:ext cx="276556" cy="129620"/>
          </a:xfrm>
          <a:prstGeom prst="right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DB79F6A5-684E-E39A-F5E2-B638C0BFFE19}"/>
              </a:ext>
            </a:extLst>
          </p:cNvPr>
          <p:cNvSpPr/>
          <p:nvPr/>
        </p:nvSpPr>
        <p:spPr>
          <a:xfrm>
            <a:off x="9601031" y="2352978"/>
            <a:ext cx="276556" cy="129620"/>
          </a:xfrm>
          <a:prstGeom prst="right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Linear Graph with solid fill">
            <a:extLst>
              <a:ext uri="{FF2B5EF4-FFF2-40B4-BE49-F238E27FC236}">
                <a16:creationId xmlns:a16="http://schemas.microsoft.com/office/drawing/2014/main" id="{FE4482C8-F42D-0135-ED9C-3AB75F2E4A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32131" y="2107492"/>
            <a:ext cx="523200" cy="502920"/>
          </a:xfrm>
          <a:prstGeom prst="rect">
            <a:avLst/>
          </a:prstGeom>
        </p:spPr>
      </p:pic>
      <p:pic>
        <p:nvPicPr>
          <p:cNvPr id="33" name="Graphic 32" descr="Dice with solid fill">
            <a:extLst>
              <a:ext uri="{FF2B5EF4-FFF2-40B4-BE49-F238E27FC236}">
                <a16:creationId xmlns:a16="http://schemas.microsoft.com/office/drawing/2014/main" id="{2FBBE888-4DF6-C417-7CDC-609427F1C27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152610" y="1321662"/>
            <a:ext cx="502920" cy="502920"/>
          </a:xfrm>
          <a:prstGeom prst="rect">
            <a:avLst/>
          </a:prstGeom>
        </p:spPr>
      </p:pic>
      <p:pic>
        <p:nvPicPr>
          <p:cNvPr id="34" name="Graphic 33" descr="Users with solid fill">
            <a:extLst>
              <a:ext uri="{FF2B5EF4-FFF2-40B4-BE49-F238E27FC236}">
                <a16:creationId xmlns:a16="http://schemas.microsoft.com/office/drawing/2014/main" id="{A46B60CA-46EA-8491-A927-23440D7F08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336124" y="2153406"/>
            <a:ext cx="451410" cy="502920"/>
          </a:xfrm>
          <a:prstGeom prst="rect">
            <a:avLst/>
          </a:prstGeom>
        </p:spPr>
      </p:pic>
      <p:pic>
        <p:nvPicPr>
          <p:cNvPr id="35" name="Graphic 34" descr="World with solid fill">
            <a:extLst>
              <a:ext uri="{FF2B5EF4-FFF2-40B4-BE49-F238E27FC236}">
                <a16:creationId xmlns:a16="http://schemas.microsoft.com/office/drawing/2014/main" id="{CD4F50A2-B72E-3AFE-4224-926776E7BD0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151344" y="2996754"/>
            <a:ext cx="502920" cy="502920"/>
          </a:xfrm>
          <a:prstGeom prst="rect">
            <a:avLst/>
          </a:prstGeom>
        </p:spPr>
      </p:pic>
      <p:sp>
        <p:nvSpPr>
          <p:cNvPr id="36" name="Oval 35">
            <a:extLst>
              <a:ext uri="{FF2B5EF4-FFF2-40B4-BE49-F238E27FC236}">
                <a16:creationId xmlns:a16="http://schemas.microsoft.com/office/drawing/2014/main" id="{41F6BEC7-F1F6-95A8-93B3-3A6EC7FF4C01}"/>
              </a:ext>
            </a:extLst>
          </p:cNvPr>
          <p:cNvSpPr/>
          <p:nvPr/>
        </p:nvSpPr>
        <p:spPr>
          <a:xfrm>
            <a:off x="8085470" y="2218249"/>
            <a:ext cx="362627" cy="373234"/>
          </a:xfrm>
          <a:prstGeom prst="ellipse">
            <a:avLst/>
          </a:prstGeom>
          <a:solidFill>
            <a:schemeClr val="accent1">
              <a:alpha val="7208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AFD213B-C295-0F55-64F5-AD23C908D256}"/>
              </a:ext>
            </a:extLst>
          </p:cNvPr>
          <p:cNvSpPr/>
          <p:nvPr/>
        </p:nvSpPr>
        <p:spPr>
          <a:xfrm>
            <a:off x="8277963" y="2218249"/>
            <a:ext cx="381661" cy="373234"/>
          </a:xfrm>
          <a:prstGeom prst="ellipse">
            <a:avLst/>
          </a:prstGeom>
          <a:solidFill>
            <a:schemeClr val="accent1">
              <a:alpha val="3836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F3E57CC5-9E71-655D-6C74-0B75530C29BE}"/>
              </a:ext>
            </a:extLst>
          </p:cNvPr>
          <p:cNvSpPr txBox="1"/>
          <p:nvPr/>
        </p:nvSpPr>
        <p:spPr>
          <a:xfrm>
            <a:off x="681650" y="3972118"/>
            <a:ext cx="4998316" cy="2462213"/>
          </a:xfrm>
          <a:prstGeom prst="rect">
            <a:avLst/>
          </a:prstGeom>
          <a:noFill/>
          <a:ln>
            <a:noFill/>
            <a:prstDash val="dash"/>
          </a:ln>
        </p:spPr>
        <p:txBody>
          <a:bodyPr wrap="square" lIns="91440" tIns="45720" rIns="91440" bIns="45720" rtlCol="0" anchor="t">
            <a:spAutoFit/>
          </a:bodyPr>
          <a:lstStyle/>
          <a:p>
            <a:r>
              <a:rPr lang="en-US" sz="1400" b="1">
                <a:solidFill>
                  <a:schemeClr val="tx1">
                    <a:lumMod val="75000"/>
                    <a:lumOff val="25000"/>
                  </a:schemeClr>
                </a:solidFill>
              </a:rPr>
              <a:t>Insights: </a:t>
            </a:r>
          </a:p>
          <a:p>
            <a:endParaRPr lang="en-US" sz="1400" b="1"/>
          </a:p>
          <a:p>
            <a:r>
              <a:rPr lang="en-US" sz="1400" b="1">
                <a:solidFill>
                  <a:schemeClr val="accent1"/>
                </a:solidFill>
              </a:rPr>
              <a:t>Probabilistic approach has a significantly higher  Sales/HH targeted,  and significantly higher Conversion rates </a:t>
            </a:r>
            <a:r>
              <a:rPr lang="en-US" sz="1400"/>
              <a:t>compared to the audience from Deterministic approach</a:t>
            </a:r>
          </a:p>
          <a:p>
            <a:endParaRPr lang="en-US" sz="1400"/>
          </a:p>
          <a:p>
            <a:r>
              <a:rPr lang="en-US" sz="1400" b="1">
                <a:solidFill>
                  <a:schemeClr val="tx1">
                    <a:lumMod val="75000"/>
                    <a:lumOff val="25000"/>
                  </a:schemeClr>
                </a:solidFill>
              </a:rPr>
              <a:t>Recommendation : </a:t>
            </a:r>
          </a:p>
          <a:p>
            <a:endParaRPr lang="en-US" sz="1400" b="1"/>
          </a:p>
          <a:p>
            <a:r>
              <a:rPr lang="en-US" sz="1400"/>
              <a:t>Probabilistic audience can be selected to backfill next to overlap(deterministic and probabilistic) audience, </a:t>
            </a:r>
          </a:p>
          <a:p>
            <a:r>
              <a:rPr lang="en-US" sz="1400"/>
              <a:t>And the learnings be applied to Home refresh as well</a:t>
            </a:r>
          </a:p>
        </p:txBody>
      </p:sp>
      <p:sp>
        <p:nvSpPr>
          <p:cNvPr id="42" name="TextBox 41">
            <a:extLst>
              <a:ext uri="{FF2B5EF4-FFF2-40B4-BE49-F238E27FC236}">
                <a16:creationId xmlns:a16="http://schemas.microsoft.com/office/drawing/2014/main" id="{2234A36E-06B1-8A77-4DE8-F194AFEE0442}"/>
              </a:ext>
            </a:extLst>
          </p:cNvPr>
          <p:cNvSpPr txBox="1"/>
          <p:nvPr/>
        </p:nvSpPr>
        <p:spPr>
          <a:xfrm>
            <a:off x="5288157" y="3282376"/>
            <a:ext cx="721265" cy="230832"/>
          </a:xfrm>
          <a:prstGeom prst="rect">
            <a:avLst/>
          </a:prstGeom>
          <a:noFill/>
        </p:spPr>
        <p:txBody>
          <a:bodyPr wrap="square" rtlCol="0">
            <a:spAutoFit/>
          </a:bodyPr>
          <a:lstStyle/>
          <a:p>
            <a:r>
              <a:rPr lang="en-US" sz="900" b="1">
                <a:solidFill>
                  <a:schemeClr val="bg1"/>
                </a:solidFill>
              </a:rPr>
              <a:t>Objective </a:t>
            </a:r>
          </a:p>
        </p:txBody>
      </p:sp>
      <p:sp>
        <p:nvSpPr>
          <p:cNvPr id="43" name="TextBox 42">
            <a:extLst>
              <a:ext uri="{FF2B5EF4-FFF2-40B4-BE49-F238E27FC236}">
                <a16:creationId xmlns:a16="http://schemas.microsoft.com/office/drawing/2014/main" id="{B14029C6-5173-3DA3-F7E0-0FBB8D208DE1}"/>
              </a:ext>
            </a:extLst>
          </p:cNvPr>
          <p:cNvSpPr txBox="1"/>
          <p:nvPr/>
        </p:nvSpPr>
        <p:spPr>
          <a:xfrm>
            <a:off x="5986126" y="3283210"/>
            <a:ext cx="721265" cy="230832"/>
          </a:xfrm>
          <a:prstGeom prst="rect">
            <a:avLst/>
          </a:prstGeom>
          <a:noFill/>
        </p:spPr>
        <p:txBody>
          <a:bodyPr wrap="square" rtlCol="0">
            <a:spAutoFit/>
          </a:bodyPr>
          <a:lstStyle/>
          <a:p>
            <a:r>
              <a:rPr lang="en-US" sz="900" b="1">
                <a:solidFill>
                  <a:schemeClr val="bg1"/>
                </a:solidFill>
              </a:rPr>
              <a:t>Test-plan </a:t>
            </a:r>
          </a:p>
        </p:txBody>
      </p:sp>
      <p:sp>
        <p:nvSpPr>
          <p:cNvPr id="44" name="TextBox 43">
            <a:extLst>
              <a:ext uri="{FF2B5EF4-FFF2-40B4-BE49-F238E27FC236}">
                <a16:creationId xmlns:a16="http://schemas.microsoft.com/office/drawing/2014/main" id="{BBE35803-C06D-7732-E4BD-BA2FF60A5E51}"/>
              </a:ext>
            </a:extLst>
          </p:cNvPr>
          <p:cNvSpPr txBox="1"/>
          <p:nvPr/>
        </p:nvSpPr>
        <p:spPr>
          <a:xfrm>
            <a:off x="6024284" y="3821066"/>
            <a:ext cx="721265" cy="230832"/>
          </a:xfrm>
          <a:prstGeom prst="rect">
            <a:avLst/>
          </a:prstGeom>
          <a:noFill/>
        </p:spPr>
        <p:txBody>
          <a:bodyPr wrap="square" rtlCol="0">
            <a:spAutoFit/>
          </a:bodyPr>
          <a:lstStyle/>
          <a:p>
            <a:r>
              <a:rPr lang="en-US" sz="900" b="1">
                <a:solidFill>
                  <a:schemeClr val="bg1"/>
                </a:solidFill>
              </a:rPr>
              <a:t>Results</a:t>
            </a:r>
          </a:p>
        </p:txBody>
      </p:sp>
      <p:sp>
        <p:nvSpPr>
          <p:cNvPr id="45" name="TextBox 44">
            <a:extLst>
              <a:ext uri="{FF2B5EF4-FFF2-40B4-BE49-F238E27FC236}">
                <a16:creationId xmlns:a16="http://schemas.microsoft.com/office/drawing/2014/main" id="{85358E30-CF42-CE56-1783-7A95CCDE9493}"/>
              </a:ext>
            </a:extLst>
          </p:cNvPr>
          <p:cNvSpPr txBox="1"/>
          <p:nvPr/>
        </p:nvSpPr>
        <p:spPr>
          <a:xfrm>
            <a:off x="5331407" y="3821066"/>
            <a:ext cx="721265" cy="230832"/>
          </a:xfrm>
          <a:prstGeom prst="rect">
            <a:avLst/>
          </a:prstGeom>
          <a:noFill/>
        </p:spPr>
        <p:txBody>
          <a:bodyPr wrap="square" rtlCol="0">
            <a:spAutoFit/>
          </a:bodyPr>
          <a:lstStyle/>
          <a:p>
            <a:r>
              <a:rPr lang="en-US" sz="900" b="1">
                <a:solidFill>
                  <a:schemeClr val="bg1"/>
                </a:solidFill>
              </a:rPr>
              <a:t>Insights</a:t>
            </a:r>
          </a:p>
        </p:txBody>
      </p:sp>
      <p:sp>
        <p:nvSpPr>
          <p:cNvPr id="46" name="TextBox 45">
            <a:extLst>
              <a:ext uri="{FF2B5EF4-FFF2-40B4-BE49-F238E27FC236}">
                <a16:creationId xmlns:a16="http://schemas.microsoft.com/office/drawing/2014/main" id="{CB4EA112-8D5C-2D9A-922F-1558EAA51254}"/>
              </a:ext>
            </a:extLst>
          </p:cNvPr>
          <p:cNvSpPr txBox="1"/>
          <p:nvPr/>
        </p:nvSpPr>
        <p:spPr>
          <a:xfrm>
            <a:off x="8216559" y="3919587"/>
            <a:ext cx="2086107" cy="307777"/>
          </a:xfrm>
          <a:prstGeom prst="rect">
            <a:avLst/>
          </a:prstGeom>
          <a:noFill/>
        </p:spPr>
        <p:txBody>
          <a:bodyPr wrap="square" rtlCol="0">
            <a:spAutoFit/>
          </a:bodyPr>
          <a:lstStyle/>
          <a:p>
            <a:r>
              <a:rPr lang="en-US" sz="1400" b="1">
                <a:solidFill>
                  <a:schemeClr val="tx1">
                    <a:lumMod val="75000"/>
                    <a:lumOff val="25000"/>
                  </a:schemeClr>
                </a:solidFill>
              </a:rPr>
              <a:t>Performance Metrics</a:t>
            </a:r>
          </a:p>
        </p:txBody>
      </p:sp>
      <p:graphicFrame>
        <p:nvGraphicFramePr>
          <p:cNvPr id="4" name="Table 2">
            <a:extLst>
              <a:ext uri="{FF2B5EF4-FFF2-40B4-BE49-F238E27FC236}">
                <a16:creationId xmlns:a16="http://schemas.microsoft.com/office/drawing/2014/main" id="{6B7EB178-4F0D-FBEF-B946-C7522FEC41FF}"/>
              </a:ext>
            </a:extLst>
          </p:cNvPr>
          <p:cNvGraphicFramePr>
            <a:graphicFrameLocks noGrp="1"/>
          </p:cNvGraphicFramePr>
          <p:nvPr/>
        </p:nvGraphicFramePr>
        <p:xfrm>
          <a:off x="6707391" y="4387889"/>
          <a:ext cx="4552082" cy="1451328"/>
        </p:xfrm>
        <a:graphic>
          <a:graphicData uri="http://schemas.openxmlformats.org/drawingml/2006/table">
            <a:tbl>
              <a:tblPr firstRow="1" bandRow="1">
                <a:tableStyleId>{5C22544A-7EE6-4342-B048-85BDC9FD1C3A}</a:tableStyleId>
              </a:tblPr>
              <a:tblGrid>
                <a:gridCol w="1367895">
                  <a:extLst>
                    <a:ext uri="{9D8B030D-6E8A-4147-A177-3AD203B41FA5}">
                      <a16:colId xmlns:a16="http://schemas.microsoft.com/office/drawing/2014/main" val="3728106583"/>
                    </a:ext>
                  </a:extLst>
                </a:gridCol>
                <a:gridCol w="1126245">
                  <a:extLst>
                    <a:ext uri="{9D8B030D-6E8A-4147-A177-3AD203B41FA5}">
                      <a16:colId xmlns:a16="http://schemas.microsoft.com/office/drawing/2014/main" val="244992169"/>
                    </a:ext>
                  </a:extLst>
                </a:gridCol>
                <a:gridCol w="1118127">
                  <a:extLst>
                    <a:ext uri="{9D8B030D-6E8A-4147-A177-3AD203B41FA5}">
                      <a16:colId xmlns:a16="http://schemas.microsoft.com/office/drawing/2014/main" val="3417447750"/>
                    </a:ext>
                  </a:extLst>
                </a:gridCol>
                <a:gridCol w="939815">
                  <a:extLst>
                    <a:ext uri="{9D8B030D-6E8A-4147-A177-3AD203B41FA5}">
                      <a16:colId xmlns:a16="http://schemas.microsoft.com/office/drawing/2014/main" val="4141790113"/>
                    </a:ext>
                  </a:extLst>
                </a:gridCol>
              </a:tblGrid>
              <a:tr h="669002">
                <a:tc>
                  <a:txBody>
                    <a:bodyPr/>
                    <a:lstStyle/>
                    <a:p>
                      <a:pPr algn="ctr"/>
                      <a:r>
                        <a:rPr lang="en-US" sz="1200"/>
                        <a:t>HMN - Group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200"/>
                        <a:t>Targeted </a:t>
                      </a:r>
                    </a:p>
                    <a:p>
                      <a:pPr algn="ctr"/>
                      <a:r>
                        <a:rPr lang="en-US" sz="1200"/>
                        <a:t> base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200"/>
                        <a:t>Conversion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200"/>
                        <a:t>Sales/HH</a:t>
                      </a:r>
                    </a:p>
                    <a:p>
                      <a:pPr algn="ctr"/>
                      <a:r>
                        <a:rPr lang="en-US" sz="1200"/>
                        <a:t>Targeted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63451820"/>
                  </a:ext>
                </a:extLst>
              </a:tr>
              <a:tr h="391163">
                <a:tc>
                  <a:txBody>
                    <a:bodyPr/>
                    <a:lstStyle/>
                    <a:p>
                      <a:pPr algn="ctr"/>
                      <a:r>
                        <a:rPr lang="en-US" sz="1200"/>
                        <a:t>Probabilistic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3.0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52.24%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$ 134.45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367292"/>
                  </a:ext>
                </a:extLst>
              </a:tr>
              <a:tr h="391163">
                <a:tc>
                  <a:txBody>
                    <a:bodyPr/>
                    <a:lstStyle/>
                    <a:p>
                      <a:pPr algn="ctr"/>
                      <a:r>
                        <a:rPr lang="en-US" sz="1200"/>
                        <a:t>Deterministic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3.0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48.40%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$ 109.18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8944964"/>
                  </a:ext>
                </a:extLst>
              </a:tr>
            </a:tbl>
          </a:graphicData>
        </a:graphic>
      </p:graphicFrame>
      <p:sp>
        <p:nvSpPr>
          <p:cNvPr id="5" name="TextBox 4">
            <a:extLst>
              <a:ext uri="{FF2B5EF4-FFF2-40B4-BE49-F238E27FC236}">
                <a16:creationId xmlns:a16="http://schemas.microsoft.com/office/drawing/2014/main" id="{EC65A8AF-1956-2C47-9B99-BFACFFAC4004}"/>
              </a:ext>
            </a:extLst>
          </p:cNvPr>
          <p:cNvSpPr txBox="1"/>
          <p:nvPr/>
        </p:nvSpPr>
        <p:spPr>
          <a:xfrm>
            <a:off x="6622541" y="5974822"/>
            <a:ext cx="4892195" cy="246221"/>
          </a:xfrm>
          <a:prstGeom prst="rect">
            <a:avLst/>
          </a:prstGeom>
          <a:noFill/>
          <a:ln>
            <a:noFill/>
            <a:prstDash val="dash"/>
          </a:ln>
        </p:spPr>
        <p:txBody>
          <a:bodyPr wrap="square" lIns="91440" tIns="45720" rIns="91440" bIns="45720" rtlCol="0" anchor="t">
            <a:spAutoFit/>
          </a:bodyPr>
          <a:lstStyle/>
          <a:p>
            <a:pPr marL="171450" indent="-171450">
              <a:buFont typeface="Arial" panose="020B0604020202020204" pitchFamily="34" charset="0"/>
              <a:buChar char="•"/>
            </a:pPr>
            <a:r>
              <a:rPr lang="en-US" sz="1000" b="1" i="1">
                <a:solidFill>
                  <a:schemeClr val="tx1">
                    <a:lumMod val="75000"/>
                    <a:lumOff val="25000"/>
                  </a:schemeClr>
                </a:solidFill>
              </a:rPr>
              <a:t>Test period  - FW 27-30</a:t>
            </a:r>
          </a:p>
        </p:txBody>
      </p:sp>
      <p:sp>
        <p:nvSpPr>
          <p:cNvPr id="47" name="Left Brace 46">
            <a:extLst>
              <a:ext uri="{FF2B5EF4-FFF2-40B4-BE49-F238E27FC236}">
                <a16:creationId xmlns:a16="http://schemas.microsoft.com/office/drawing/2014/main" id="{BECA7129-76A3-FAFE-F3CC-4D32999689E1}"/>
              </a:ext>
            </a:extLst>
          </p:cNvPr>
          <p:cNvSpPr/>
          <p:nvPr/>
        </p:nvSpPr>
        <p:spPr>
          <a:xfrm>
            <a:off x="6501116" y="5233427"/>
            <a:ext cx="121425" cy="4220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8F60C9B6-F3DB-DBE4-43FB-9E4201786764}"/>
              </a:ext>
            </a:extLst>
          </p:cNvPr>
          <p:cNvSpPr txBox="1"/>
          <p:nvPr/>
        </p:nvSpPr>
        <p:spPr>
          <a:xfrm rot="16200000">
            <a:off x="5977758" y="5311218"/>
            <a:ext cx="814315" cy="246221"/>
          </a:xfrm>
          <a:prstGeom prst="rect">
            <a:avLst/>
          </a:prstGeom>
          <a:noFill/>
          <a:ln>
            <a:noFill/>
            <a:prstDash val="dash"/>
          </a:ln>
        </p:spPr>
        <p:txBody>
          <a:bodyPr wrap="square" lIns="91440" tIns="45720" rIns="91440" bIns="45720" rtlCol="0" anchor="t">
            <a:spAutoFit/>
          </a:bodyPr>
          <a:lstStyle/>
          <a:p>
            <a:r>
              <a:rPr lang="en-US" sz="1000" b="1" i="1">
                <a:solidFill>
                  <a:schemeClr val="tx1">
                    <a:lumMod val="75000"/>
                    <a:lumOff val="25000"/>
                  </a:schemeClr>
                </a:solidFill>
              </a:rPr>
              <a:t>Enterprise</a:t>
            </a:r>
          </a:p>
        </p:txBody>
      </p:sp>
      <p:pic>
        <p:nvPicPr>
          <p:cNvPr id="52" name="Graphic 51" descr="Chat bubble with solid fill">
            <a:extLst>
              <a:ext uri="{FF2B5EF4-FFF2-40B4-BE49-F238E27FC236}">
                <a16:creationId xmlns:a16="http://schemas.microsoft.com/office/drawing/2014/main" id="{31383FC1-D188-DA63-4D97-F811FA93C79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445884" y="5154822"/>
            <a:ext cx="395973" cy="395973"/>
          </a:xfrm>
          <a:prstGeom prst="rect">
            <a:avLst/>
          </a:prstGeom>
        </p:spPr>
      </p:pic>
      <p:pic>
        <p:nvPicPr>
          <p:cNvPr id="53" name="Graphic 52" descr="Lights On with solid fill">
            <a:extLst>
              <a:ext uri="{FF2B5EF4-FFF2-40B4-BE49-F238E27FC236}">
                <a16:creationId xmlns:a16="http://schemas.microsoft.com/office/drawing/2014/main" id="{E998763F-D193-E07A-57A0-36B2F03A47B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593010" y="3893424"/>
            <a:ext cx="361874" cy="361874"/>
          </a:xfrm>
          <a:prstGeom prst="rect">
            <a:avLst/>
          </a:prstGeom>
        </p:spPr>
      </p:pic>
      <p:pic>
        <p:nvPicPr>
          <p:cNvPr id="3" name="Graphic 2" descr="Bar chart with solid fill">
            <a:extLst>
              <a:ext uri="{FF2B5EF4-FFF2-40B4-BE49-F238E27FC236}">
                <a16:creationId xmlns:a16="http://schemas.microsoft.com/office/drawing/2014/main" id="{E5020599-A9BE-5CD6-D116-50E6350CB2F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086085" y="3910836"/>
            <a:ext cx="296396" cy="296396"/>
          </a:xfrm>
          <a:prstGeom prst="rect">
            <a:avLst/>
          </a:prstGeom>
        </p:spPr>
      </p:pic>
    </p:spTree>
    <p:extLst>
      <p:ext uri="{BB962C8B-B14F-4D97-AF65-F5344CB8AC3E}">
        <p14:creationId xmlns:p14="http://schemas.microsoft.com/office/powerpoint/2010/main" val="3791689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D550B-1908-3000-93D2-D8EEC4ACD365}"/>
            </a:ext>
          </a:extLst>
        </p:cNvPr>
        <p:cNvGrpSpPr/>
        <p:nvPr/>
      </p:nvGrpSpPr>
      <p:grpSpPr>
        <a:xfrm>
          <a:off x="0" y="0"/>
          <a:ext cx="0" cy="0"/>
          <a:chOff x="0" y="0"/>
          <a:chExt cx="0" cy="0"/>
        </a:xfrm>
      </p:grpSpPr>
      <p:sp>
        <p:nvSpPr>
          <p:cNvPr id="6" name="Text Placeholder 3">
            <a:extLst>
              <a:ext uri="{FF2B5EF4-FFF2-40B4-BE49-F238E27FC236}">
                <a16:creationId xmlns:a16="http://schemas.microsoft.com/office/drawing/2014/main" id="{281AA6AE-922D-DC65-8BA2-854094A565A8}"/>
              </a:ext>
            </a:extLst>
          </p:cNvPr>
          <p:cNvSpPr>
            <a:spLocks noGrp="1"/>
          </p:cNvSpPr>
          <p:nvPr>
            <p:ph type="body" sz="quarter" idx="11"/>
          </p:nvPr>
        </p:nvSpPr>
        <p:spPr>
          <a:xfrm>
            <a:off x="360257" y="263990"/>
            <a:ext cx="11395169" cy="436561"/>
          </a:xfrm>
        </p:spPr>
        <p:txBody>
          <a:bodyPr lIns="91440" tIns="45720" rIns="91440" bIns="45720" anchor="t"/>
          <a:lstStyle/>
          <a:p>
            <a:r>
              <a:rPr lang="en-US">
                <a:solidFill>
                  <a:schemeClr val="accent1"/>
                </a:solidFill>
              </a:rPr>
              <a:t>Existing (HRF) – Pod vs Project </a:t>
            </a:r>
            <a:r>
              <a:rPr lang="en-US">
                <a:solidFill>
                  <a:schemeClr val="accent1"/>
                </a:solidFill>
                <a:latin typeface="+mj-lt"/>
                <a:cs typeface="Calibri Light"/>
              </a:rPr>
              <a:t>|</a:t>
            </a:r>
            <a:r>
              <a:rPr lang="en-US">
                <a:latin typeface="+mj-lt"/>
                <a:cs typeface="Calibri Light"/>
              </a:rPr>
              <a:t> </a:t>
            </a:r>
            <a:r>
              <a:rPr lang="en-US" sz="1800">
                <a:solidFill>
                  <a:schemeClr val="bg2">
                    <a:lumMod val="25000"/>
                  </a:schemeClr>
                </a:solidFill>
                <a:latin typeface="+mj-lt"/>
                <a:cs typeface="Calibri Light"/>
              </a:rPr>
              <a:t>Test and Measurement Summary </a:t>
            </a:r>
            <a:endParaRPr lang="en-US">
              <a:solidFill>
                <a:schemeClr val="bg2">
                  <a:lumMod val="25000"/>
                </a:schemeClr>
              </a:solidFill>
              <a:latin typeface="+mj-lt"/>
              <a:cs typeface="Calibri Light"/>
            </a:endParaRPr>
          </a:p>
        </p:txBody>
      </p:sp>
      <p:cxnSp>
        <p:nvCxnSpPr>
          <p:cNvPr id="7" name="Straight Connector 6">
            <a:extLst>
              <a:ext uri="{FF2B5EF4-FFF2-40B4-BE49-F238E27FC236}">
                <a16:creationId xmlns:a16="http://schemas.microsoft.com/office/drawing/2014/main" id="{6A40D71D-8348-1DE4-D349-64D94D7211DD}"/>
              </a:ext>
            </a:extLst>
          </p:cNvPr>
          <p:cNvCxnSpPr>
            <a:cxnSpLocks/>
          </p:cNvCxnSpPr>
          <p:nvPr/>
        </p:nvCxnSpPr>
        <p:spPr>
          <a:xfrm>
            <a:off x="5986126" y="1242202"/>
            <a:ext cx="0" cy="1474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3D8148-96AC-F639-39E8-9E1E8DC2FD6B}"/>
              </a:ext>
            </a:extLst>
          </p:cNvPr>
          <p:cNvCxnSpPr>
            <a:cxnSpLocks/>
          </p:cNvCxnSpPr>
          <p:nvPr/>
        </p:nvCxnSpPr>
        <p:spPr>
          <a:xfrm>
            <a:off x="5986126" y="4589754"/>
            <a:ext cx="0" cy="1932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160AF44-5444-15BC-9886-00DE165E0138}"/>
              </a:ext>
            </a:extLst>
          </p:cNvPr>
          <p:cNvCxnSpPr>
            <a:cxnSpLocks/>
          </p:cNvCxnSpPr>
          <p:nvPr/>
        </p:nvCxnSpPr>
        <p:spPr>
          <a:xfrm flipH="1">
            <a:off x="7120445" y="3665999"/>
            <a:ext cx="42783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B437A2-2DFA-9AAB-3BD5-6AD52524E5A4}"/>
              </a:ext>
            </a:extLst>
          </p:cNvPr>
          <p:cNvCxnSpPr>
            <a:cxnSpLocks/>
          </p:cNvCxnSpPr>
          <p:nvPr/>
        </p:nvCxnSpPr>
        <p:spPr>
          <a:xfrm>
            <a:off x="572415" y="3665093"/>
            <a:ext cx="427939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
            <a:extLst>
              <a:ext uri="{FF2B5EF4-FFF2-40B4-BE49-F238E27FC236}">
                <a16:creationId xmlns:a16="http://schemas.microsoft.com/office/drawing/2014/main" id="{DA1C6C1D-BD7A-27FF-8F0C-095FD425F3BA}"/>
              </a:ext>
            </a:extLst>
          </p:cNvPr>
          <p:cNvSpPr txBox="1">
            <a:spLocks noChangeArrowheads="1"/>
          </p:cNvSpPr>
          <p:nvPr/>
        </p:nvSpPr>
        <p:spPr bwMode="auto">
          <a:xfrm>
            <a:off x="1441193" y="1242202"/>
            <a:ext cx="4250847"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457200">
              <a:defRPr/>
            </a:pPr>
            <a:r>
              <a:rPr kumimoji="0" lang="en-US" sz="1400" b="0" i="0" u="none" strike="noStrike" kern="1200" cap="none" spc="0" normalizeH="0" baseline="0" noProof="0">
                <a:ln>
                  <a:noFill/>
                </a:ln>
                <a:solidFill>
                  <a:srgbClr val="000000"/>
                </a:solidFill>
                <a:effectLst/>
                <a:uLnTx/>
                <a:uFillTx/>
                <a:latin typeface="Arial"/>
                <a:cs typeface="Arial"/>
              </a:rPr>
              <a:t>Test whether Targeting HHs using a </a:t>
            </a:r>
            <a:r>
              <a:rPr kumimoji="0" lang="en-US" sz="1400" b="1" i="0" u="none" strike="noStrike" kern="1200" cap="none" spc="0" normalizeH="0" baseline="0" noProof="0">
                <a:ln>
                  <a:noFill/>
                </a:ln>
                <a:solidFill>
                  <a:schemeClr val="accent1"/>
                </a:solidFill>
                <a:effectLst/>
                <a:uLnTx/>
                <a:uFillTx/>
                <a:latin typeface="Arial"/>
                <a:cs typeface="Arial"/>
              </a:rPr>
              <a:t>unified pod-level model is more effective</a:t>
            </a:r>
            <a:r>
              <a:rPr kumimoji="0" lang="en-US" sz="1400" b="1" i="0" u="none" strike="noStrike" kern="1200" cap="none" spc="0" normalizeH="0" baseline="0" noProof="0">
                <a:ln>
                  <a:noFill/>
                </a:ln>
                <a:solidFill>
                  <a:srgbClr val="000000"/>
                </a:solidFill>
                <a:effectLst/>
                <a:uLnTx/>
                <a:uFillTx/>
                <a:latin typeface="Arial"/>
                <a:cs typeface="Arial"/>
              </a:rPr>
              <a:t> </a:t>
            </a:r>
            <a:r>
              <a:rPr kumimoji="0" lang="en-US" sz="1400" b="0" i="0" u="none" strike="noStrike" kern="1200" cap="none" spc="0" normalizeH="0" baseline="0" noProof="0">
                <a:ln>
                  <a:noFill/>
                </a:ln>
                <a:solidFill>
                  <a:srgbClr val="000000"/>
                </a:solidFill>
                <a:effectLst/>
                <a:uLnTx/>
                <a:uFillTx/>
                <a:latin typeface="Arial"/>
                <a:cs typeface="Arial"/>
              </a:rPr>
              <a:t>than the approach of </a:t>
            </a:r>
            <a:r>
              <a:rPr kumimoji="0" lang="en-US" sz="1400" b="1" i="0" u="none" strike="noStrike" kern="1200" cap="none" spc="0" normalizeH="0" baseline="0" noProof="0">
                <a:ln>
                  <a:noFill/>
                </a:ln>
                <a:solidFill>
                  <a:schemeClr val="accent1"/>
                </a:solidFill>
                <a:effectLst/>
                <a:uLnTx/>
                <a:uFillTx/>
                <a:latin typeface="Arial"/>
                <a:cs typeface="Arial"/>
              </a:rPr>
              <a:t>aggregating  households from individual project </a:t>
            </a:r>
            <a:r>
              <a:rPr kumimoji="0" lang="en-US" sz="1400" b="0" i="0" u="none" strike="noStrike" kern="1200" cap="none" spc="0" normalizeH="0" baseline="0" noProof="0">
                <a:ln>
                  <a:noFill/>
                </a:ln>
                <a:solidFill>
                  <a:srgbClr val="000000"/>
                </a:solidFill>
                <a:effectLst/>
                <a:uLnTx/>
                <a:uFillTx/>
                <a:latin typeface="Arial"/>
                <a:cs typeface="Arial"/>
              </a:rPr>
              <a:t>models within the pod </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C1C1C"/>
              </a:solidFill>
              <a:effectLst/>
              <a:uLnTx/>
              <a:uFillTx/>
              <a:latin typeface="Arial"/>
              <a:cs typeface="Arial"/>
            </a:endParaRPr>
          </a:p>
        </p:txBody>
      </p:sp>
      <p:grpSp>
        <p:nvGrpSpPr>
          <p:cNvPr id="12" name="Group 11">
            <a:extLst>
              <a:ext uri="{FF2B5EF4-FFF2-40B4-BE49-F238E27FC236}">
                <a16:creationId xmlns:a16="http://schemas.microsoft.com/office/drawing/2014/main" id="{B6E32F62-ED8B-DF59-2ADF-D36F8FFA1A41}"/>
              </a:ext>
            </a:extLst>
          </p:cNvPr>
          <p:cNvGrpSpPr/>
          <p:nvPr/>
        </p:nvGrpSpPr>
        <p:grpSpPr>
          <a:xfrm>
            <a:off x="438138" y="1267669"/>
            <a:ext cx="696420" cy="519608"/>
            <a:chOff x="10525421" y="1480757"/>
            <a:chExt cx="800099" cy="573788"/>
          </a:xfrm>
        </p:grpSpPr>
        <p:sp>
          <p:nvSpPr>
            <p:cNvPr id="13" name="Graphic 21" descr="Target Audience with solid fill">
              <a:extLst>
                <a:ext uri="{FF2B5EF4-FFF2-40B4-BE49-F238E27FC236}">
                  <a16:creationId xmlns:a16="http://schemas.microsoft.com/office/drawing/2014/main" id="{A85FD515-BE84-8BCB-3A7A-FD5111609E38}"/>
                </a:ext>
              </a:extLst>
            </p:cNvPr>
            <p:cNvSpPr/>
            <p:nvPr/>
          </p:nvSpPr>
          <p:spPr>
            <a:xfrm>
              <a:off x="10754021" y="1894333"/>
              <a:ext cx="342900" cy="120967"/>
            </a:xfrm>
            <a:custGeom>
              <a:avLst/>
              <a:gdLst>
                <a:gd name="connsiteX0" fmla="*/ 326708 w 342900"/>
                <a:gd name="connsiteY0" fmla="*/ 74295 h 120967"/>
                <a:gd name="connsiteX1" fmla="*/ 303848 w 342900"/>
                <a:gd name="connsiteY1" fmla="*/ 20003 h 120967"/>
                <a:gd name="connsiteX2" fmla="*/ 298133 w 342900"/>
                <a:gd name="connsiteY2" fmla="*/ 14288 h 120967"/>
                <a:gd name="connsiteX3" fmla="*/ 20002 w 342900"/>
                <a:gd name="connsiteY3" fmla="*/ 0 h 120967"/>
                <a:gd name="connsiteX4" fmla="*/ 17145 w 342900"/>
                <a:gd name="connsiteY4" fmla="*/ 1905 h 120967"/>
                <a:gd name="connsiteX5" fmla="*/ 0 w 342900"/>
                <a:gd name="connsiteY5" fmla="*/ 35243 h 120967"/>
                <a:gd name="connsiteX6" fmla="*/ 0 w 342900"/>
                <a:gd name="connsiteY6" fmla="*/ 120968 h 120967"/>
                <a:gd name="connsiteX7" fmla="*/ 342900 w 342900"/>
                <a:gd name="connsiteY7" fmla="*/ 120968 h 120967"/>
                <a:gd name="connsiteX8" fmla="*/ 342900 w 342900"/>
                <a:gd name="connsiteY8" fmla="*/ 90488 h 120967"/>
                <a:gd name="connsiteX9" fmla="*/ 326708 w 342900"/>
                <a:gd name="connsiteY9" fmla="*/ 74295 h 12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20967">
                  <a:moveTo>
                    <a:pt x="326708" y="74295"/>
                  </a:moveTo>
                  <a:cubicBezTo>
                    <a:pt x="312420" y="60007"/>
                    <a:pt x="303848" y="40005"/>
                    <a:pt x="303848" y="20003"/>
                  </a:cubicBezTo>
                  <a:lnTo>
                    <a:pt x="298133" y="14288"/>
                  </a:lnTo>
                  <a:cubicBezTo>
                    <a:pt x="211455" y="67628"/>
                    <a:pt x="100965" y="61913"/>
                    <a:pt x="20002" y="0"/>
                  </a:cubicBezTo>
                  <a:lnTo>
                    <a:pt x="17145" y="1905"/>
                  </a:lnTo>
                  <a:cubicBezTo>
                    <a:pt x="6668" y="9525"/>
                    <a:pt x="0" y="21907"/>
                    <a:pt x="0" y="35243"/>
                  </a:cubicBezTo>
                  <a:lnTo>
                    <a:pt x="0" y="120968"/>
                  </a:lnTo>
                  <a:lnTo>
                    <a:pt x="342900" y="120968"/>
                  </a:lnTo>
                  <a:lnTo>
                    <a:pt x="342900" y="90488"/>
                  </a:lnTo>
                  <a:lnTo>
                    <a:pt x="326708" y="74295"/>
                  </a:ln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4" name="Graphic 21" descr="Target Audience with solid fill">
              <a:extLst>
                <a:ext uri="{FF2B5EF4-FFF2-40B4-BE49-F238E27FC236}">
                  <a16:creationId xmlns:a16="http://schemas.microsoft.com/office/drawing/2014/main" id="{2631833C-2C5E-1016-9751-9E910FEA66F1}"/>
                </a:ext>
              </a:extLst>
            </p:cNvPr>
            <p:cNvSpPr/>
            <p:nvPr/>
          </p:nvSpPr>
          <p:spPr>
            <a:xfrm>
              <a:off x="11103588" y="1516005"/>
              <a:ext cx="136393" cy="170683"/>
            </a:xfrm>
            <a:custGeom>
              <a:avLst/>
              <a:gdLst>
                <a:gd name="connsiteX0" fmla="*/ 64770 w 136393"/>
                <a:gd name="connsiteY0" fmla="*/ 170683 h 170683"/>
                <a:gd name="connsiteX1" fmla="*/ 135255 w 136393"/>
                <a:gd name="connsiteY1" fmla="*/ 71623 h 170683"/>
                <a:gd name="connsiteX2" fmla="*/ 36195 w 136393"/>
                <a:gd name="connsiteY2" fmla="*/ 1138 h 170683"/>
                <a:gd name="connsiteX3" fmla="*/ 0 w 136393"/>
                <a:gd name="connsiteY3" fmla="*/ 16378 h 170683"/>
                <a:gd name="connsiteX4" fmla="*/ 64770 w 136393"/>
                <a:gd name="connsiteY4" fmla="*/ 170683 h 17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93" h="170683">
                  <a:moveTo>
                    <a:pt x="64770" y="170683"/>
                  </a:moveTo>
                  <a:cubicBezTo>
                    <a:pt x="111443" y="163063"/>
                    <a:pt x="142875" y="118296"/>
                    <a:pt x="135255" y="71623"/>
                  </a:cubicBezTo>
                  <a:cubicBezTo>
                    <a:pt x="127635" y="24951"/>
                    <a:pt x="82868" y="-6482"/>
                    <a:pt x="36195" y="1138"/>
                  </a:cubicBezTo>
                  <a:cubicBezTo>
                    <a:pt x="22860" y="3043"/>
                    <a:pt x="10478" y="8758"/>
                    <a:pt x="0" y="16378"/>
                  </a:cubicBezTo>
                  <a:cubicBezTo>
                    <a:pt x="39053" y="58288"/>
                    <a:pt x="61913" y="112581"/>
                    <a:pt x="64770" y="170683"/>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5" name="Graphic 21" descr="Target Audience with solid fill">
              <a:extLst>
                <a:ext uri="{FF2B5EF4-FFF2-40B4-BE49-F238E27FC236}">
                  <a16:creationId xmlns:a16="http://schemas.microsoft.com/office/drawing/2014/main" id="{11A770C0-8A1F-6E76-5C66-CF9A18A03CEC}"/>
                </a:ext>
              </a:extLst>
            </p:cNvPr>
            <p:cNvSpPr/>
            <p:nvPr/>
          </p:nvSpPr>
          <p:spPr>
            <a:xfrm>
              <a:off x="11132163" y="1711453"/>
              <a:ext cx="193357" cy="170497"/>
            </a:xfrm>
            <a:custGeom>
              <a:avLst/>
              <a:gdLst>
                <a:gd name="connsiteX0" fmla="*/ 176213 w 193357"/>
                <a:gd name="connsiteY0" fmla="*/ 50483 h 170497"/>
                <a:gd name="connsiteX1" fmla="*/ 92393 w 193357"/>
                <a:gd name="connsiteY1" fmla="*/ 10478 h 170497"/>
                <a:gd name="connsiteX2" fmla="*/ 36195 w 193357"/>
                <a:gd name="connsiteY2" fmla="*/ 0 h 170497"/>
                <a:gd name="connsiteX3" fmla="*/ 0 w 193357"/>
                <a:gd name="connsiteY3" fmla="*/ 116205 h 170497"/>
                <a:gd name="connsiteX4" fmla="*/ 5715 w 193357"/>
                <a:gd name="connsiteY4" fmla="*/ 121920 h 170497"/>
                <a:gd name="connsiteX5" fmla="*/ 60008 w 193357"/>
                <a:gd name="connsiteY5" fmla="*/ 144780 h 170497"/>
                <a:gd name="connsiteX6" fmla="*/ 85725 w 193357"/>
                <a:gd name="connsiteY6" fmla="*/ 170498 h 170497"/>
                <a:gd name="connsiteX7" fmla="*/ 193358 w 193357"/>
                <a:gd name="connsiteY7" fmla="*/ 170498 h 170497"/>
                <a:gd name="connsiteX8" fmla="*/ 193358 w 193357"/>
                <a:gd name="connsiteY8" fmla="*/ 84773 h 170497"/>
                <a:gd name="connsiteX9" fmla="*/ 176213 w 193357"/>
                <a:gd name="connsiteY9" fmla="*/ 50483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357" h="170497">
                  <a:moveTo>
                    <a:pt x="176213" y="50483"/>
                  </a:moveTo>
                  <a:cubicBezTo>
                    <a:pt x="151448" y="31433"/>
                    <a:pt x="122873" y="17145"/>
                    <a:pt x="92393" y="10478"/>
                  </a:cubicBezTo>
                  <a:cubicBezTo>
                    <a:pt x="74295" y="4763"/>
                    <a:pt x="55245" y="1905"/>
                    <a:pt x="36195" y="0"/>
                  </a:cubicBezTo>
                  <a:cubicBezTo>
                    <a:pt x="34290" y="40958"/>
                    <a:pt x="21908" y="80963"/>
                    <a:pt x="0" y="116205"/>
                  </a:cubicBezTo>
                  <a:lnTo>
                    <a:pt x="5715" y="121920"/>
                  </a:lnTo>
                  <a:cubicBezTo>
                    <a:pt x="25718" y="121920"/>
                    <a:pt x="45720" y="130493"/>
                    <a:pt x="60008" y="144780"/>
                  </a:cubicBezTo>
                  <a:lnTo>
                    <a:pt x="85725" y="170498"/>
                  </a:lnTo>
                  <a:lnTo>
                    <a:pt x="193358" y="170498"/>
                  </a:lnTo>
                  <a:lnTo>
                    <a:pt x="193358" y="84773"/>
                  </a:lnTo>
                  <a:cubicBezTo>
                    <a:pt x="193358" y="71438"/>
                    <a:pt x="187643" y="58103"/>
                    <a:pt x="176213" y="50483"/>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6" name="Graphic 21" descr="Target Audience with solid fill">
              <a:extLst>
                <a:ext uri="{FF2B5EF4-FFF2-40B4-BE49-F238E27FC236}">
                  <a16:creationId xmlns:a16="http://schemas.microsoft.com/office/drawing/2014/main" id="{DA607390-9E88-EC2A-D4B9-EAC89A43C97D}"/>
                </a:ext>
              </a:extLst>
            </p:cNvPr>
            <p:cNvSpPr/>
            <p:nvPr/>
          </p:nvSpPr>
          <p:spPr>
            <a:xfrm>
              <a:off x="10705443" y="1480757"/>
              <a:ext cx="573781" cy="573788"/>
            </a:xfrm>
            <a:custGeom>
              <a:avLst/>
              <a:gdLst>
                <a:gd name="connsiteX0" fmla="*/ 557213 w 573781"/>
                <a:gd name="connsiteY0" fmla="*/ 485782 h 573788"/>
                <a:gd name="connsiteX1" fmla="*/ 467678 w 573781"/>
                <a:gd name="connsiteY1" fmla="*/ 395294 h 573788"/>
                <a:gd name="connsiteX2" fmla="*/ 421957 w 573781"/>
                <a:gd name="connsiteY2" fmla="*/ 381959 h 573788"/>
                <a:gd name="connsiteX3" fmla="*/ 389573 w 573781"/>
                <a:gd name="connsiteY3" fmla="*/ 350527 h 573788"/>
                <a:gd name="connsiteX4" fmla="*/ 434340 w 573781"/>
                <a:gd name="connsiteY4" fmla="*/ 219082 h 573788"/>
                <a:gd name="connsiteX5" fmla="*/ 217170 w 573781"/>
                <a:gd name="connsiteY5" fmla="*/ 7 h 573788"/>
                <a:gd name="connsiteX6" fmla="*/ 0 w 573781"/>
                <a:gd name="connsiteY6" fmla="*/ 216224 h 573788"/>
                <a:gd name="connsiteX7" fmla="*/ 217170 w 573781"/>
                <a:gd name="connsiteY7" fmla="*/ 435299 h 573788"/>
                <a:gd name="connsiteX8" fmla="*/ 350520 w 573781"/>
                <a:gd name="connsiteY8" fmla="*/ 390532 h 573788"/>
                <a:gd name="connsiteX9" fmla="*/ 382905 w 573781"/>
                <a:gd name="connsiteY9" fmla="*/ 421964 h 573788"/>
                <a:gd name="connsiteX10" fmla="*/ 396240 w 573781"/>
                <a:gd name="connsiteY10" fmla="*/ 467684 h 573788"/>
                <a:gd name="connsiteX11" fmla="*/ 486728 w 573781"/>
                <a:gd name="connsiteY11" fmla="*/ 558172 h 573788"/>
                <a:gd name="connsiteX12" fmla="*/ 558165 w 573781"/>
                <a:gd name="connsiteY12" fmla="*/ 560077 h 573788"/>
                <a:gd name="connsiteX13" fmla="*/ 560070 w 573781"/>
                <a:gd name="connsiteY13" fmla="*/ 488639 h 573788"/>
                <a:gd name="connsiteX14" fmla="*/ 557213 w 573781"/>
                <a:gd name="connsiteY14" fmla="*/ 485782 h 573788"/>
                <a:gd name="connsiteX15" fmla="*/ 557213 w 573781"/>
                <a:gd name="connsiteY15" fmla="*/ 485782 h 573788"/>
                <a:gd name="connsiteX16" fmla="*/ 218123 w 573781"/>
                <a:gd name="connsiteY16" fmla="*/ 44774 h 573788"/>
                <a:gd name="connsiteX17" fmla="*/ 391478 w 573781"/>
                <a:gd name="connsiteY17" fmla="*/ 218129 h 573788"/>
                <a:gd name="connsiteX18" fmla="*/ 350520 w 573781"/>
                <a:gd name="connsiteY18" fmla="*/ 329572 h 573788"/>
                <a:gd name="connsiteX19" fmla="*/ 295275 w 573781"/>
                <a:gd name="connsiteY19" fmla="*/ 309569 h 573788"/>
                <a:gd name="connsiteX20" fmla="*/ 216217 w 573781"/>
                <a:gd name="connsiteY20" fmla="*/ 297187 h 573788"/>
                <a:gd name="connsiteX21" fmla="*/ 137160 w 573781"/>
                <a:gd name="connsiteY21" fmla="*/ 309569 h 573788"/>
                <a:gd name="connsiteX22" fmla="*/ 85725 w 573781"/>
                <a:gd name="connsiteY22" fmla="*/ 330524 h 573788"/>
                <a:gd name="connsiteX23" fmla="*/ 104775 w 573781"/>
                <a:gd name="connsiteY23" fmla="*/ 86684 h 573788"/>
                <a:gd name="connsiteX24" fmla="*/ 218123 w 573781"/>
                <a:gd name="connsiteY24" fmla="*/ 44774 h 57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3781" h="573788">
                  <a:moveTo>
                    <a:pt x="557213" y="485782"/>
                  </a:moveTo>
                  <a:lnTo>
                    <a:pt x="467678" y="395294"/>
                  </a:lnTo>
                  <a:cubicBezTo>
                    <a:pt x="455295" y="383864"/>
                    <a:pt x="439103" y="378149"/>
                    <a:pt x="421957" y="381959"/>
                  </a:cubicBezTo>
                  <a:lnTo>
                    <a:pt x="389573" y="350527"/>
                  </a:lnTo>
                  <a:cubicBezTo>
                    <a:pt x="419100" y="312427"/>
                    <a:pt x="434340" y="266707"/>
                    <a:pt x="434340" y="219082"/>
                  </a:cubicBezTo>
                  <a:cubicBezTo>
                    <a:pt x="435293" y="99067"/>
                    <a:pt x="338138" y="959"/>
                    <a:pt x="217170" y="7"/>
                  </a:cubicBezTo>
                  <a:cubicBezTo>
                    <a:pt x="96203" y="-946"/>
                    <a:pt x="0" y="96209"/>
                    <a:pt x="0" y="216224"/>
                  </a:cubicBezTo>
                  <a:cubicBezTo>
                    <a:pt x="0" y="336239"/>
                    <a:pt x="96203" y="434347"/>
                    <a:pt x="217170" y="435299"/>
                  </a:cubicBezTo>
                  <a:cubicBezTo>
                    <a:pt x="264795" y="435299"/>
                    <a:pt x="311468" y="420059"/>
                    <a:pt x="350520" y="390532"/>
                  </a:cubicBezTo>
                  <a:lnTo>
                    <a:pt x="382905" y="421964"/>
                  </a:lnTo>
                  <a:cubicBezTo>
                    <a:pt x="380048" y="438157"/>
                    <a:pt x="384810" y="455302"/>
                    <a:pt x="396240" y="467684"/>
                  </a:cubicBezTo>
                  <a:lnTo>
                    <a:pt x="486728" y="558172"/>
                  </a:lnTo>
                  <a:cubicBezTo>
                    <a:pt x="505778" y="578174"/>
                    <a:pt x="538163" y="579127"/>
                    <a:pt x="558165" y="560077"/>
                  </a:cubicBezTo>
                  <a:cubicBezTo>
                    <a:pt x="578168" y="541027"/>
                    <a:pt x="579120" y="508642"/>
                    <a:pt x="560070" y="488639"/>
                  </a:cubicBezTo>
                  <a:cubicBezTo>
                    <a:pt x="559118" y="487687"/>
                    <a:pt x="558165" y="486734"/>
                    <a:pt x="557213" y="485782"/>
                  </a:cubicBezTo>
                  <a:lnTo>
                    <a:pt x="557213" y="485782"/>
                  </a:lnTo>
                  <a:close/>
                  <a:moveTo>
                    <a:pt x="218123" y="44774"/>
                  </a:moveTo>
                  <a:cubicBezTo>
                    <a:pt x="314325" y="44774"/>
                    <a:pt x="391478" y="121927"/>
                    <a:pt x="391478" y="218129"/>
                  </a:cubicBezTo>
                  <a:cubicBezTo>
                    <a:pt x="391478" y="259087"/>
                    <a:pt x="377190" y="299092"/>
                    <a:pt x="350520" y="329572"/>
                  </a:cubicBezTo>
                  <a:cubicBezTo>
                    <a:pt x="332423" y="320999"/>
                    <a:pt x="314325" y="314332"/>
                    <a:pt x="295275" y="309569"/>
                  </a:cubicBezTo>
                  <a:cubicBezTo>
                    <a:pt x="269558" y="301949"/>
                    <a:pt x="242888" y="297187"/>
                    <a:pt x="216217" y="297187"/>
                  </a:cubicBezTo>
                  <a:cubicBezTo>
                    <a:pt x="189548" y="297187"/>
                    <a:pt x="162878" y="301949"/>
                    <a:pt x="137160" y="309569"/>
                  </a:cubicBezTo>
                  <a:cubicBezTo>
                    <a:pt x="119063" y="314332"/>
                    <a:pt x="101917" y="320999"/>
                    <a:pt x="85725" y="330524"/>
                  </a:cubicBezTo>
                  <a:cubicBezTo>
                    <a:pt x="23813" y="258134"/>
                    <a:pt x="32385" y="148597"/>
                    <a:pt x="104775" y="86684"/>
                  </a:cubicBezTo>
                  <a:cubicBezTo>
                    <a:pt x="136208" y="59062"/>
                    <a:pt x="176213" y="44774"/>
                    <a:pt x="218123" y="44774"/>
                  </a:cubicBez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7" name="Graphic 21" descr="Target Audience with solid fill">
              <a:extLst>
                <a:ext uri="{FF2B5EF4-FFF2-40B4-BE49-F238E27FC236}">
                  <a16:creationId xmlns:a16="http://schemas.microsoft.com/office/drawing/2014/main" id="{58AEFBBC-F4B7-6A16-2265-6631E1C4E5A9}"/>
                </a:ext>
              </a:extLst>
            </p:cNvPr>
            <p:cNvSpPr/>
            <p:nvPr/>
          </p:nvSpPr>
          <p:spPr>
            <a:xfrm>
              <a:off x="10825458" y="1564768"/>
              <a:ext cx="192405" cy="192405"/>
            </a:xfrm>
            <a:custGeom>
              <a:avLst/>
              <a:gdLst>
                <a:gd name="connsiteX0" fmla="*/ 192405 w 192405"/>
                <a:gd name="connsiteY0" fmla="*/ 96202 h 192405"/>
                <a:gd name="connsiteX1" fmla="*/ 96203 w 192405"/>
                <a:gd name="connsiteY1" fmla="*/ 192405 h 192405"/>
                <a:gd name="connsiteX2" fmla="*/ 0 w 192405"/>
                <a:gd name="connsiteY2" fmla="*/ 96202 h 192405"/>
                <a:gd name="connsiteX3" fmla="*/ 96203 w 192405"/>
                <a:gd name="connsiteY3" fmla="*/ 0 h 192405"/>
                <a:gd name="connsiteX4" fmla="*/ 192405 w 192405"/>
                <a:gd name="connsiteY4" fmla="*/ 96202 h 19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192405">
                  <a:moveTo>
                    <a:pt x="192405" y="96202"/>
                  </a:moveTo>
                  <a:cubicBezTo>
                    <a:pt x="192405" y="149334"/>
                    <a:pt x="149334" y="192405"/>
                    <a:pt x="96203" y="192405"/>
                  </a:cubicBezTo>
                  <a:cubicBezTo>
                    <a:pt x="43071" y="192405"/>
                    <a:pt x="0" y="149334"/>
                    <a:pt x="0" y="96202"/>
                  </a:cubicBezTo>
                  <a:cubicBezTo>
                    <a:pt x="0" y="43071"/>
                    <a:pt x="43071" y="0"/>
                    <a:pt x="96203" y="0"/>
                  </a:cubicBezTo>
                  <a:cubicBezTo>
                    <a:pt x="149334" y="0"/>
                    <a:pt x="192405" y="43071"/>
                    <a:pt x="192405" y="96202"/>
                  </a:cubicBez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8" name="Graphic 21" descr="Target Audience with solid fill">
              <a:extLst>
                <a:ext uri="{FF2B5EF4-FFF2-40B4-BE49-F238E27FC236}">
                  <a16:creationId xmlns:a16="http://schemas.microsoft.com/office/drawing/2014/main" id="{4F8AE154-7E38-1FEC-A89C-597EDFD38C4F}"/>
                </a:ext>
              </a:extLst>
            </p:cNvPr>
            <p:cNvSpPr/>
            <p:nvPr/>
          </p:nvSpPr>
          <p:spPr>
            <a:xfrm>
              <a:off x="10525421" y="1711453"/>
              <a:ext cx="220027" cy="170497"/>
            </a:xfrm>
            <a:custGeom>
              <a:avLst/>
              <a:gdLst>
                <a:gd name="connsiteX0" fmla="*/ 152400 w 220027"/>
                <a:gd name="connsiteY0" fmla="*/ 0 h 170497"/>
                <a:gd name="connsiteX1" fmla="*/ 100965 w 220027"/>
                <a:gd name="connsiteY1" fmla="*/ 10478 h 170497"/>
                <a:gd name="connsiteX2" fmla="*/ 17145 w 220027"/>
                <a:gd name="connsiteY2" fmla="*/ 50483 h 170497"/>
                <a:gd name="connsiteX3" fmla="*/ 0 w 220027"/>
                <a:gd name="connsiteY3" fmla="*/ 84773 h 170497"/>
                <a:gd name="connsiteX4" fmla="*/ 0 w 220027"/>
                <a:gd name="connsiteY4" fmla="*/ 170498 h 170497"/>
                <a:gd name="connsiteX5" fmla="*/ 205740 w 220027"/>
                <a:gd name="connsiteY5" fmla="*/ 170498 h 170497"/>
                <a:gd name="connsiteX6" fmla="*/ 220028 w 220027"/>
                <a:gd name="connsiteY6" fmla="*/ 156210 h 170497"/>
                <a:gd name="connsiteX7" fmla="*/ 152400 w 220027"/>
                <a:gd name="connsiteY7" fmla="*/ 0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 h="170497">
                  <a:moveTo>
                    <a:pt x="152400" y="0"/>
                  </a:moveTo>
                  <a:cubicBezTo>
                    <a:pt x="135255" y="1905"/>
                    <a:pt x="118110" y="4763"/>
                    <a:pt x="100965" y="10478"/>
                  </a:cubicBezTo>
                  <a:cubicBezTo>
                    <a:pt x="71438" y="19050"/>
                    <a:pt x="42863" y="33338"/>
                    <a:pt x="17145" y="50483"/>
                  </a:cubicBezTo>
                  <a:cubicBezTo>
                    <a:pt x="5715" y="58103"/>
                    <a:pt x="0" y="71438"/>
                    <a:pt x="0" y="84773"/>
                  </a:cubicBezTo>
                  <a:lnTo>
                    <a:pt x="0" y="170498"/>
                  </a:lnTo>
                  <a:lnTo>
                    <a:pt x="205740" y="170498"/>
                  </a:lnTo>
                  <a:cubicBezTo>
                    <a:pt x="209550" y="164783"/>
                    <a:pt x="214313" y="160020"/>
                    <a:pt x="220028" y="156210"/>
                  </a:cubicBezTo>
                  <a:cubicBezTo>
                    <a:pt x="179070" y="113348"/>
                    <a:pt x="155258" y="58103"/>
                    <a:pt x="152400" y="0"/>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9" name="Graphic 21" descr="Target Audience with solid fill">
              <a:extLst>
                <a:ext uri="{FF2B5EF4-FFF2-40B4-BE49-F238E27FC236}">
                  <a16:creationId xmlns:a16="http://schemas.microsoft.com/office/drawing/2014/main" id="{F5627CFD-07BE-1453-1AF9-127912370858}"/>
                </a:ext>
              </a:extLst>
            </p:cNvPr>
            <p:cNvSpPr/>
            <p:nvPr/>
          </p:nvSpPr>
          <p:spPr>
            <a:xfrm>
              <a:off x="10610699" y="1515744"/>
              <a:ext cx="133796" cy="169991"/>
            </a:xfrm>
            <a:custGeom>
              <a:avLst/>
              <a:gdLst>
                <a:gd name="connsiteX0" fmla="*/ 67122 w 133796"/>
                <a:gd name="connsiteY0" fmla="*/ 169992 h 169991"/>
                <a:gd name="connsiteX1" fmla="*/ 133797 w 133796"/>
                <a:gd name="connsiteY1" fmla="*/ 14734 h 169991"/>
                <a:gd name="connsiteX2" fmla="*/ 14734 w 133796"/>
                <a:gd name="connsiteY2" fmla="*/ 38547 h 169991"/>
                <a:gd name="connsiteX3" fmla="*/ 38547 w 133796"/>
                <a:gd name="connsiteY3" fmla="*/ 157609 h 169991"/>
                <a:gd name="connsiteX4" fmla="*/ 67122 w 133796"/>
                <a:gd name="connsiteY4" fmla="*/ 169992 h 16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96" h="169991">
                  <a:moveTo>
                    <a:pt x="67122" y="169992"/>
                  </a:moveTo>
                  <a:cubicBezTo>
                    <a:pt x="69979" y="111889"/>
                    <a:pt x="93792" y="57597"/>
                    <a:pt x="133797" y="14734"/>
                  </a:cubicBezTo>
                  <a:cubicBezTo>
                    <a:pt x="94744" y="-11936"/>
                    <a:pt x="41404" y="-1458"/>
                    <a:pt x="14734" y="38547"/>
                  </a:cubicBezTo>
                  <a:cubicBezTo>
                    <a:pt x="-11936" y="78552"/>
                    <a:pt x="-1458" y="130939"/>
                    <a:pt x="38547" y="157609"/>
                  </a:cubicBezTo>
                  <a:cubicBezTo>
                    <a:pt x="47119" y="163324"/>
                    <a:pt x="56644" y="167134"/>
                    <a:pt x="67122" y="169992"/>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grpSp>
      <p:pic>
        <p:nvPicPr>
          <p:cNvPr id="20" name="Graphic 924" descr="Badge Question Mark with solid fill">
            <a:extLst>
              <a:ext uri="{FF2B5EF4-FFF2-40B4-BE49-F238E27FC236}">
                <a16:creationId xmlns:a16="http://schemas.microsoft.com/office/drawing/2014/main" id="{C691ABB5-C015-BE86-9C7B-F54A123765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6274" y="2450099"/>
            <a:ext cx="696543" cy="696543"/>
          </a:xfrm>
          <a:prstGeom prst="rect">
            <a:avLst/>
          </a:prstGeom>
        </p:spPr>
      </p:pic>
      <p:sp>
        <p:nvSpPr>
          <p:cNvPr id="21" name="TextBox 1">
            <a:extLst>
              <a:ext uri="{FF2B5EF4-FFF2-40B4-BE49-F238E27FC236}">
                <a16:creationId xmlns:a16="http://schemas.microsoft.com/office/drawing/2014/main" id="{97AD7D09-1A49-9C3A-2826-E98E8D82EC1E}"/>
              </a:ext>
            </a:extLst>
          </p:cNvPr>
          <p:cNvSpPr txBox="1">
            <a:spLocks noChangeArrowheads="1"/>
          </p:cNvSpPr>
          <p:nvPr/>
        </p:nvSpPr>
        <p:spPr bwMode="auto">
          <a:xfrm>
            <a:off x="1463248" y="2553825"/>
            <a:ext cx="38249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i="0" u="none" strike="noStrike" kern="1200" cap="none" spc="0" normalizeH="0" baseline="0" noProof="0">
                <a:ln>
                  <a:noFill/>
                </a:ln>
                <a:effectLst/>
                <a:uLnTx/>
                <a:uFillTx/>
                <a:latin typeface="Arial"/>
                <a:ea typeface="+mn-ea"/>
                <a:cs typeface="Arial"/>
              </a:rPr>
              <a:t>Test the </a:t>
            </a:r>
            <a:r>
              <a:rPr kumimoji="0" lang="en-US" sz="1400" b="1" i="0" u="none" strike="noStrike" kern="1200" cap="none" spc="0" normalizeH="0" baseline="0" noProof="0">
                <a:ln>
                  <a:noFill/>
                </a:ln>
                <a:solidFill>
                  <a:schemeClr val="accent1"/>
                </a:solidFill>
                <a:effectLst/>
                <a:uLnTx/>
                <a:uFillTx/>
                <a:latin typeface="Arial"/>
                <a:ea typeface="+mn-ea"/>
                <a:cs typeface="Arial"/>
              </a:rPr>
              <a:t>Pod model vs </a:t>
            </a:r>
            <a:r>
              <a:rPr lang="en-US" sz="1400" b="1">
                <a:solidFill>
                  <a:schemeClr val="accent1"/>
                </a:solidFill>
                <a:latin typeface="Arial"/>
                <a:cs typeface="Arial"/>
              </a:rPr>
              <a:t>Project model </a:t>
            </a:r>
            <a:r>
              <a:rPr kumimoji="0" lang="en-US" sz="1400" b="1" i="0" u="none" strike="noStrike" kern="1200" cap="none" spc="0" normalizeH="0" baseline="0" noProof="0">
                <a:ln>
                  <a:noFill/>
                </a:ln>
                <a:solidFill>
                  <a:schemeClr val="accent1"/>
                </a:solidFill>
                <a:effectLst/>
                <a:uLnTx/>
                <a:uFillTx/>
                <a:latin typeface="Arial"/>
                <a:ea typeface="+mn-ea"/>
                <a:cs typeface="Arial"/>
              </a:rPr>
              <a:t> </a:t>
            </a:r>
            <a:r>
              <a:rPr kumimoji="0" lang="en-US" sz="1400" i="0" u="none" strike="noStrike" kern="1200" cap="none" spc="0" normalizeH="0" baseline="0" noProof="0">
                <a:ln>
                  <a:noFill/>
                </a:ln>
                <a:effectLst/>
                <a:uLnTx/>
                <a:uFillTx/>
                <a:latin typeface="Arial"/>
                <a:ea typeface="+mn-ea"/>
                <a:cs typeface="Arial"/>
              </a:rPr>
              <a:t>(Ensembled from individual projects) </a:t>
            </a:r>
          </a:p>
        </p:txBody>
      </p:sp>
      <p:graphicFrame>
        <p:nvGraphicFramePr>
          <p:cNvPr id="22" name="Content Placeholder 3">
            <a:extLst>
              <a:ext uri="{FF2B5EF4-FFF2-40B4-BE49-F238E27FC236}">
                <a16:creationId xmlns:a16="http://schemas.microsoft.com/office/drawing/2014/main" id="{099FD93E-49C4-3904-F010-95FFB00AAFA2}"/>
              </a:ext>
            </a:extLst>
          </p:cNvPr>
          <p:cNvGraphicFramePr>
            <a:graphicFrameLocks/>
          </p:cNvGraphicFramePr>
          <p:nvPr/>
        </p:nvGraphicFramePr>
        <p:xfrm>
          <a:off x="4851807" y="2666164"/>
          <a:ext cx="2268638" cy="20424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23" name="Content Placeholder 3">
            <a:extLst>
              <a:ext uri="{FF2B5EF4-FFF2-40B4-BE49-F238E27FC236}">
                <a16:creationId xmlns:a16="http://schemas.microsoft.com/office/drawing/2014/main" id="{D19A1513-2A70-599C-C598-5E2BBF2FE695}"/>
              </a:ext>
            </a:extLst>
          </p:cNvPr>
          <p:cNvGraphicFramePr>
            <a:graphicFrameLocks/>
          </p:cNvGraphicFramePr>
          <p:nvPr/>
        </p:nvGraphicFramePr>
        <p:xfrm>
          <a:off x="4855281" y="2662136"/>
          <a:ext cx="2268638" cy="204246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2" name="TextBox 41">
            <a:extLst>
              <a:ext uri="{FF2B5EF4-FFF2-40B4-BE49-F238E27FC236}">
                <a16:creationId xmlns:a16="http://schemas.microsoft.com/office/drawing/2014/main" id="{2371266A-5A35-A1DB-9C2F-4BC6305A84D3}"/>
              </a:ext>
            </a:extLst>
          </p:cNvPr>
          <p:cNvSpPr txBox="1"/>
          <p:nvPr/>
        </p:nvSpPr>
        <p:spPr>
          <a:xfrm>
            <a:off x="5288157" y="3282376"/>
            <a:ext cx="721265" cy="230832"/>
          </a:xfrm>
          <a:prstGeom prst="rect">
            <a:avLst/>
          </a:prstGeom>
          <a:noFill/>
        </p:spPr>
        <p:txBody>
          <a:bodyPr wrap="square" rtlCol="0">
            <a:spAutoFit/>
          </a:bodyPr>
          <a:lstStyle/>
          <a:p>
            <a:r>
              <a:rPr lang="en-US" sz="900" b="1">
                <a:solidFill>
                  <a:schemeClr val="bg1"/>
                </a:solidFill>
              </a:rPr>
              <a:t>Objective </a:t>
            </a:r>
          </a:p>
        </p:txBody>
      </p:sp>
      <p:sp>
        <p:nvSpPr>
          <p:cNvPr id="43" name="TextBox 42">
            <a:extLst>
              <a:ext uri="{FF2B5EF4-FFF2-40B4-BE49-F238E27FC236}">
                <a16:creationId xmlns:a16="http://schemas.microsoft.com/office/drawing/2014/main" id="{DD82EA3D-1BBA-CCE0-824E-4FC00C6D0091}"/>
              </a:ext>
            </a:extLst>
          </p:cNvPr>
          <p:cNvSpPr txBox="1"/>
          <p:nvPr/>
        </p:nvSpPr>
        <p:spPr>
          <a:xfrm>
            <a:off x="5986126" y="3283210"/>
            <a:ext cx="721265" cy="230832"/>
          </a:xfrm>
          <a:prstGeom prst="rect">
            <a:avLst/>
          </a:prstGeom>
          <a:noFill/>
        </p:spPr>
        <p:txBody>
          <a:bodyPr wrap="square" rtlCol="0">
            <a:spAutoFit/>
          </a:bodyPr>
          <a:lstStyle/>
          <a:p>
            <a:r>
              <a:rPr lang="en-US" sz="900" b="1">
                <a:solidFill>
                  <a:schemeClr val="bg1"/>
                </a:solidFill>
              </a:rPr>
              <a:t>Test-plan </a:t>
            </a:r>
          </a:p>
        </p:txBody>
      </p:sp>
      <p:sp>
        <p:nvSpPr>
          <p:cNvPr id="44" name="TextBox 43">
            <a:extLst>
              <a:ext uri="{FF2B5EF4-FFF2-40B4-BE49-F238E27FC236}">
                <a16:creationId xmlns:a16="http://schemas.microsoft.com/office/drawing/2014/main" id="{64F739A7-BEBE-AC99-F3AE-A936854FA0FF}"/>
              </a:ext>
            </a:extLst>
          </p:cNvPr>
          <p:cNvSpPr txBox="1"/>
          <p:nvPr/>
        </p:nvSpPr>
        <p:spPr>
          <a:xfrm>
            <a:off x="6024284" y="3821066"/>
            <a:ext cx="721265" cy="230832"/>
          </a:xfrm>
          <a:prstGeom prst="rect">
            <a:avLst/>
          </a:prstGeom>
          <a:noFill/>
        </p:spPr>
        <p:txBody>
          <a:bodyPr wrap="square" rtlCol="0">
            <a:spAutoFit/>
          </a:bodyPr>
          <a:lstStyle/>
          <a:p>
            <a:r>
              <a:rPr lang="en-US" sz="900" b="1">
                <a:solidFill>
                  <a:schemeClr val="bg1"/>
                </a:solidFill>
              </a:rPr>
              <a:t>Results</a:t>
            </a:r>
          </a:p>
        </p:txBody>
      </p:sp>
      <p:sp>
        <p:nvSpPr>
          <p:cNvPr id="45" name="TextBox 44">
            <a:extLst>
              <a:ext uri="{FF2B5EF4-FFF2-40B4-BE49-F238E27FC236}">
                <a16:creationId xmlns:a16="http://schemas.microsoft.com/office/drawing/2014/main" id="{ED6F3B60-7527-4129-A683-298E39E58EA0}"/>
              </a:ext>
            </a:extLst>
          </p:cNvPr>
          <p:cNvSpPr txBox="1"/>
          <p:nvPr/>
        </p:nvSpPr>
        <p:spPr>
          <a:xfrm>
            <a:off x="5331407" y="3821066"/>
            <a:ext cx="721265" cy="230832"/>
          </a:xfrm>
          <a:prstGeom prst="rect">
            <a:avLst/>
          </a:prstGeom>
          <a:noFill/>
        </p:spPr>
        <p:txBody>
          <a:bodyPr wrap="square" rtlCol="0">
            <a:spAutoFit/>
          </a:bodyPr>
          <a:lstStyle/>
          <a:p>
            <a:r>
              <a:rPr lang="en-US" sz="900" b="1">
                <a:solidFill>
                  <a:schemeClr val="bg1"/>
                </a:solidFill>
              </a:rPr>
              <a:t>Insights</a:t>
            </a:r>
          </a:p>
        </p:txBody>
      </p:sp>
      <p:sp>
        <p:nvSpPr>
          <p:cNvPr id="46" name="TextBox 45">
            <a:extLst>
              <a:ext uri="{FF2B5EF4-FFF2-40B4-BE49-F238E27FC236}">
                <a16:creationId xmlns:a16="http://schemas.microsoft.com/office/drawing/2014/main" id="{3A6F329A-90F8-B718-FC8C-1F9093935BEE}"/>
              </a:ext>
            </a:extLst>
          </p:cNvPr>
          <p:cNvSpPr txBox="1"/>
          <p:nvPr/>
        </p:nvSpPr>
        <p:spPr>
          <a:xfrm>
            <a:off x="8074859" y="3819578"/>
            <a:ext cx="2162257" cy="307777"/>
          </a:xfrm>
          <a:prstGeom prst="rect">
            <a:avLst/>
          </a:prstGeom>
          <a:noFill/>
        </p:spPr>
        <p:txBody>
          <a:bodyPr wrap="square" rtlCol="0">
            <a:spAutoFit/>
          </a:bodyPr>
          <a:lstStyle/>
          <a:p>
            <a:r>
              <a:rPr lang="en-US" sz="1400" b="1">
                <a:solidFill>
                  <a:schemeClr val="tx1">
                    <a:lumMod val="75000"/>
                    <a:lumOff val="25000"/>
                  </a:schemeClr>
                </a:solidFill>
              </a:rPr>
              <a:t>Performance Metrics </a:t>
            </a:r>
          </a:p>
        </p:txBody>
      </p:sp>
      <p:sp>
        <p:nvSpPr>
          <p:cNvPr id="4" name="TextBox 3">
            <a:extLst>
              <a:ext uri="{FF2B5EF4-FFF2-40B4-BE49-F238E27FC236}">
                <a16:creationId xmlns:a16="http://schemas.microsoft.com/office/drawing/2014/main" id="{B1639D85-9E03-9CEC-9C74-DBBA54D5A48F}"/>
              </a:ext>
            </a:extLst>
          </p:cNvPr>
          <p:cNvSpPr txBox="1"/>
          <p:nvPr/>
        </p:nvSpPr>
        <p:spPr>
          <a:xfrm>
            <a:off x="728585" y="3984700"/>
            <a:ext cx="4602822" cy="2462213"/>
          </a:xfrm>
          <a:prstGeom prst="rect">
            <a:avLst/>
          </a:prstGeom>
          <a:noFill/>
          <a:ln>
            <a:noFill/>
            <a:prstDash val="dash"/>
          </a:ln>
        </p:spPr>
        <p:txBody>
          <a:bodyPr wrap="square" lIns="91440" tIns="45720" rIns="91440" bIns="45720" rtlCol="0" anchor="t">
            <a:spAutoFit/>
          </a:bodyPr>
          <a:lstStyle>
            <a:defPPr>
              <a:defRPr lang="en-US"/>
            </a:defPPr>
            <a:lvl1pPr>
              <a:defRPr sz="1400" b="1"/>
            </a:lvl1pPr>
          </a:lstStyle>
          <a:p>
            <a:r>
              <a:rPr lang="en-US">
                <a:solidFill>
                  <a:schemeClr val="tx1">
                    <a:lumMod val="75000"/>
                    <a:lumOff val="25000"/>
                  </a:schemeClr>
                </a:solidFill>
              </a:rPr>
              <a:t>Insights</a:t>
            </a:r>
            <a:r>
              <a:rPr lang="en-US"/>
              <a:t>:  </a:t>
            </a:r>
          </a:p>
          <a:p>
            <a:endParaRPr lang="en-US"/>
          </a:p>
          <a:p>
            <a:r>
              <a:rPr lang="en-US" b="0"/>
              <a:t>T</a:t>
            </a: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he audiences from the </a:t>
            </a:r>
            <a:r>
              <a:rPr kumimoji="0" lang="en-US" sz="1400" i="0" u="none" strike="noStrike" kern="1200" cap="none" spc="0" normalizeH="0" baseline="0" noProof="0">
                <a:ln>
                  <a:noFill/>
                </a:ln>
                <a:solidFill>
                  <a:schemeClr val="accent1"/>
                </a:solidFill>
                <a:effectLst/>
                <a:uLnTx/>
                <a:uFillTx/>
                <a:latin typeface="Arial" panose="020B0604020202020204"/>
                <a:ea typeface="+mn-ea"/>
                <a:cs typeface="+mn-cs"/>
              </a:rPr>
              <a:t>new challenger model has a higher Enterprise and In-class Conversion Rate and Sales/HH</a:t>
            </a:r>
          </a:p>
          <a:p>
            <a:endParaRPr lang="en-US" b="0">
              <a:latin typeface="Arial" panose="020B0604020202020204"/>
            </a:endParaRPr>
          </a:p>
          <a:p>
            <a:r>
              <a:rPr lang="en-US">
                <a:solidFill>
                  <a:schemeClr val="tx1">
                    <a:lumMod val="75000"/>
                    <a:lumOff val="25000"/>
                  </a:schemeClr>
                </a:solidFill>
                <a:latin typeface="Arial" panose="020B0604020202020204"/>
              </a:rPr>
              <a:t>Recommendation </a:t>
            </a:r>
            <a:r>
              <a:rPr lang="en-US">
                <a:latin typeface="Arial" panose="020B0604020202020204"/>
              </a:rPr>
              <a:t>:</a:t>
            </a:r>
            <a:r>
              <a:rPr lang="en-US"/>
              <a:t>  </a:t>
            </a:r>
          </a:p>
          <a:p>
            <a:endParaRPr lang="en-US"/>
          </a:p>
          <a:p>
            <a:r>
              <a:rPr kumimoji="0" lang="en-US" sz="1400" i="0" u="none" strike="noStrike" kern="1200" cap="none" spc="0" normalizeH="0" baseline="0" noProof="0">
                <a:ln>
                  <a:noFill/>
                </a:ln>
                <a:solidFill>
                  <a:schemeClr val="accent1"/>
                </a:solidFill>
                <a:effectLst/>
                <a:uLnTx/>
                <a:uFillTx/>
                <a:latin typeface="Arial" panose="020B0604020202020204"/>
                <a:ea typeface="+mn-ea"/>
                <a:cs typeface="Calibri Light"/>
              </a:rPr>
              <a:t>Leverage the New Challenger Model </a:t>
            </a:r>
            <a:r>
              <a:rPr kumimoji="0" lang="en-US" sz="1400" b="0" i="0" u="none" strike="noStrike" kern="1200" cap="none" spc="0" normalizeH="0" baseline="0" noProof="0">
                <a:ln>
                  <a:noFill/>
                </a:ln>
                <a:solidFill>
                  <a:srgbClr val="1C1C1C"/>
                </a:solidFill>
                <a:effectLst/>
                <a:uLnTx/>
                <a:uFillTx/>
                <a:latin typeface="Arial" panose="020B0604020202020204"/>
                <a:ea typeface="+mn-ea"/>
                <a:cs typeface="Calibri Light"/>
              </a:rPr>
              <a:t>to identify Home Refresh Probabilistic audiences and apply learnings to Home Maintenance</a:t>
            </a:r>
            <a:endParaRPr lang="en-US" b="0"/>
          </a:p>
        </p:txBody>
      </p:sp>
      <p:graphicFrame>
        <p:nvGraphicFramePr>
          <p:cNvPr id="5" name="Table 2">
            <a:extLst>
              <a:ext uri="{FF2B5EF4-FFF2-40B4-BE49-F238E27FC236}">
                <a16:creationId xmlns:a16="http://schemas.microsoft.com/office/drawing/2014/main" id="{F4DAB117-83C9-D477-1AA6-4C970D1E9834}"/>
              </a:ext>
            </a:extLst>
          </p:cNvPr>
          <p:cNvGraphicFramePr>
            <a:graphicFrameLocks noGrp="1"/>
          </p:cNvGraphicFramePr>
          <p:nvPr/>
        </p:nvGraphicFramePr>
        <p:xfrm>
          <a:off x="6707391" y="4225355"/>
          <a:ext cx="4552082" cy="1901069"/>
        </p:xfrm>
        <a:graphic>
          <a:graphicData uri="http://schemas.openxmlformats.org/drawingml/2006/table">
            <a:tbl>
              <a:tblPr firstRow="1" bandRow="1">
                <a:tableStyleId>{5C22544A-7EE6-4342-B048-85BDC9FD1C3A}</a:tableStyleId>
              </a:tblPr>
              <a:tblGrid>
                <a:gridCol w="1367895">
                  <a:extLst>
                    <a:ext uri="{9D8B030D-6E8A-4147-A177-3AD203B41FA5}">
                      <a16:colId xmlns:a16="http://schemas.microsoft.com/office/drawing/2014/main" val="3728106583"/>
                    </a:ext>
                  </a:extLst>
                </a:gridCol>
                <a:gridCol w="1126245">
                  <a:extLst>
                    <a:ext uri="{9D8B030D-6E8A-4147-A177-3AD203B41FA5}">
                      <a16:colId xmlns:a16="http://schemas.microsoft.com/office/drawing/2014/main" val="244992169"/>
                    </a:ext>
                  </a:extLst>
                </a:gridCol>
                <a:gridCol w="1118127">
                  <a:extLst>
                    <a:ext uri="{9D8B030D-6E8A-4147-A177-3AD203B41FA5}">
                      <a16:colId xmlns:a16="http://schemas.microsoft.com/office/drawing/2014/main" val="3417447750"/>
                    </a:ext>
                  </a:extLst>
                </a:gridCol>
                <a:gridCol w="939815">
                  <a:extLst>
                    <a:ext uri="{9D8B030D-6E8A-4147-A177-3AD203B41FA5}">
                      <a16:colId xmlns:a16="http://schemas.microsoft.com/office/drawing/2014/main" val="4141790113"/>
                    </a:ext>
                  </a:extLst>
                </a:gridCol>
              </a:tblGrid>
              <a:tr h="569389">
                <a:tc>
                  <a:txBody>
                    <a:bodyPr/>
                    <a:lstStyle/>
                    <a:p>
                      <a:pPr algn="ctr"/>
                      <a:r>
                        <a:rPr lang="en-US" sz="1200"/>
                        <a:t>HRF - Group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200"/>
                        <a:t>Targeted </a:t>
                      </a:r>
                    </a:p>
                    <a:p>
                      <a:pPr algn="ctr"/>
                      <a:r>
                        <a:rPr lang="en-US" sz="1200"/>
                        <a:t> base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200"/>
                        <a:t>Conversion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200"/>
                        <a:t>Sales/HH</a:t>
                      </a:r>
                    </a:p>
                    <a:p>
                      <a:pPr algn="ctr"/>
                      <a:r>
                        <a:rPr lang="en-US" sz="1200"/>
                        <a:t>Targeted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63451820"/>
                  </a:ext>
                </a:extLst>
              </a:tr>
              <a:tr h="332920">
                <a:tc>
                  <a:txBody>
                    <a:bodyPr/>
                    <a:lstStyle/>
                    <a:p>
                      <a:pPr algn="ctr"/>
                      <a:r>
                        <a:rPr lang="en-US" sz="1200"/>
                        <a:t>Challenger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1.7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66.76%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$ 194.09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367292"/>
                  </a:ext>
                </a:extLst>
              </a:tr>
              <a:tr h="332920">
                <a:tc>
                  <a:txBody>
                    <a:bodyPr/>
                    <a:lstStyle/>
                    <a:p>
                      <a:pPr algn="ctr"/>
                      <a:r>
                        <a:rPr lang="en-US" sz="1200"/>
                        <a:t>BAU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2.4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48.30%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$ 113.96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8944964"/>
                  </a:ext>
                </a:extLst>
              </a:tr>
              <a:tr h="332920">
                <a:tc>
                  <a:txBody>
                    <a:bodyPr/>
                    <a:lstStyle/>
                    <a:p>
                      <a:pPr algn="ctr"/>
                      <a:r>
                        <a:rPr lang="en-US" sz="1200"/>
                        <a:t>Challenger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1.7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21.66%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$ 67.17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4576324"/>
                  </a:ext>
                </a:extLst>
              </a:tr>
              <a:tr h="332920">
                <a:tc>
                  <a:txBody>
                    <a:bodyPr/>
                    <a:lstStyle/>
                    <a:p>
                      <a:pPr algn="ctr"/>
                      <a:r>
                        <a:rPr lang="en-US" sz="1200"/>
                        <a:t>BAU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2.4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14.61%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$ 64.67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158558"/>
                  </a:ext>
                </a:extLst>
              </a:tr>
            </a:tbl>
          </a:graphicData>
        </a:graphic>
      </p:graphicFrame>
      <p:sp>
        <p:nvSpPr>
          <p:cNvPr id="47" name="TextBox 46">
            <a:extLst>
              <a:ext uri="{FF2B5EF4-FFF2-40B4-BE49-F238E27FC236}">
                <a16:creationId xmlns:a16="http://schemas.microsoft.com/office/drawing/2014/main" id="{0BEF0C30-A9EE-D169-07DE-508DAC6A355F}"/>
              </a:ext>
            </a:extLst>
          </p:cNvPr>
          <p:cNvSpPr txBox="1"/>
          <p:nvPr/>
        </p:nvSpPr>
        <p:spPr>
          <a:xfrm>
            <a:off x="6585966" y="6193900"/>
            <a:ext cx="4892195" cy="400110"/>
          </a:xfrm>
          <a:prstGeom prst="rect">
            <a:avLst/>
          </a:prstGeom>
          <a:noFill/>
          <a:ln>
            <a:noFill/>
            <a:prstDash val="dash"/>
          </a:ln>
        </p:spPr>
        <p:txBody>
          <a:bodyPr wrap="square" lIns="91440" tIns="45720" rIns="91440" bIns="45720" rtlCol="0" anchor="t">
            <a:spAutoFit/>
          </a:bodyPr>
          <a:lstStyle/>
          <a:p>
            <a:pPr marL="171450" indent="-171450">
              <a:buFont typeface="Arial" panose="020B0604020202020204" pitchFamily="34" charset="0"/>
              <a:buChar char="•"/>
            </a:pPr>
            <a:r>
              <a:rPr lang="en-US" sz="1000" b="1" i="1">
                <a:solidFill>
                  <a:schemeClr val="tx1">
                    <a:lumMod val="75000"/>
                    <a:lumOff val="25000"/>
                  </a:schemeClr>
                </a:solidFill>
              </a:rPr>
              <a:t>Challenger – pod model , BAU – ensembled project model  </a:t>
            </a:r>
          </a:p>
          <a:p>
            <a:pPr marL="171450" indent="-171450">
              <a:buFont typeface="Arial" panose="020B0604020202020204" pitchFamily="34" charset="0"/>
              <a:buChar char="•"/>
            </a:pPr>
            <a:r>
              <a:rPr lang="en-US" sz="1000" b="1" i="1">
                <a:solidFill>
                  <a:schemeClr val="tx1">
                    <a:lumMod val="75000"/>
                    <a:lumOff val="25000"/>
                  </a:schemeClr>
                </a:solidFill>
              </a:rPr>
              <a:t>Test period  - FW 27-30</a:t>
            </a:r>
          </a:p>
        </p:txBody>
      </p:sp>
      <p:sp>
        <p:nvSpPr>
          <p:cNvPr id="41" name="TextBox 40">
            <a:extLst>
              <a:ext uri="{FF2B5EF4-FFF2-40B4-BE49-F238E27FC236}">
                <a16:creationId xmlns:a16="http://schemas.microsoft.com/office/drawing/2014/main" id="{94CD4FC0-2F13-A51C-F155-669181D8A3EE}"/>
              </a:ext>
            </a:extLst>
          </p:cNvPr>
          <p:cNvSpPr txBox="1"/>
          <p:nvPr/>
        </p:nvSpPr>
        <p:spPr>
          <a:xfrm>
            <a:off x="8133321" y="832877"/>
            <a:ext cx="184782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a:solidFill>
                  <a:schemeClr val="accent1"/>
                </a:solidFill>
                <a:latin typeface="Arial"/>
              </a:rPr>
              <a:t>HRF – Pod vs Project</a:t>
            </a:r>
            <a:endParaRPr kumimoji="0" lang="en-US" sz="1200" b="1" i="0" u="none" strike="noStrike" kern="1200" cap="none" spc="0" normalizeH="0" baseline="0" noProof="0">
              <a:ln>
                <a:noFill/>
              </a:ln>
              <a:solidFill>
                <a:schemeClr val="accent1"/>
              </a:solidFill>
              <a:effectLst/>
              <a:uLnTx/>
              <a:uFillTx/>
              <a:latin typeface="Arial"/>
              <a:ea typeface="+mn-ea"/>
              <a:cs typeface="+mn-cs"/>
            </a:endParaRPr>
          </a:p>
        </p:txBody>
      </p:sp>
      <mc:AlternateContent xmlns:mc="http://schemas.openxmlformats.org/markup-compatibility/2006">
        <mc:Choice xmlns:pslz="http://schemas.microsoft.com/office/powerpoint/2016/slidezoom" Requires="pslz">
          <p:graphicFrame>
            <p:nvGraphicFramePr>
              <p:cNvPr id="51" name="Slide Zoom 50">
                <a:extLst>
                  <a:ext uri="{FF2B5EF4-FFF2-40B4-BE49-F238E27FC236}">
                    <a16:creationId xmlns:a16="http://schemas.microsoft.com/office/drawing/2014/main" id="{2A615B93-6391-4148-70F6-7C17B5D53A1B}"/>
                  </a:ext>
                </a:extLst>
              </p:cNvPr>
              <p:cNvGraphicFramePr>
                <a:graphicFrameLocks noChangeAspect="1"/>
              </p:cNvGraphicFramePr>
              <p:nvPr/>
            </p:nvGraphicFramePr>
            <p:xfrm>
              <a:off x="6822885" y="1081710"/>
              <a:ext cx="4437101" cy="2474130"/>
            </p:xfrm>
            <a:graphic>
              <a:graphicData uri="http://schemas.microsoft.com/office/powerpoint/2016/slidezoom">
                <pslz:sldZm>
                  <pslz:sldZmObj sldId="2147482617" cId="1981109267">
                    <pslz:zmPr id="{4FC80224-E9CE-4681-94E6-3457F7F5E66D}" returnToParent="0" imageType="cover" transitionDur="1000">
                      <p166:blipFill xmlns:p166="http://schemas.microsoft.com/office/powerpoint/2016/6/main">
                        <a:blip r:embed="rId15"/>
                        <a:stretch>
                          <a:fillRect/>
                        </a:stretch>
                      </p166:blipFill>
                      <p166:spPr xmlns:p166="http://schemas.microsoft.com/office/powerpoint/2016/6/main">
                        <a:xfrm>
                          <a:off x="0" y="0"/>
                          <a:ext cx="4437101" cy="2474130"/>
                        </a:xfrm>
                        <a:prstGeom prst="rect">
                          <a:avLst/>
                        </a:prstGeom>
                        <a:ln w="3175">
                          <a:noFill/>
                        </a:ln>
                      </p166:spPr>
                    </pslz:zmPr>
                  </pslz:sldZmObj>
                </pslz:sldZm>
              </a:graphicData>
            </a:graphic>
          </p:graphicFrame>
        </mc:Choice>
        <mc:Fallback>
          <p:pic>
            <p:nvPicPr>
              <p:cNvPr id="51" name="Slide Zoom 50">
                <a:hlinkClick r:id="rId16" action="ppaction://hlinksldjump"/>
                <a:extLst>
                  <a:ext uri="{FF2B5EF4-FFF2-40B4-BE49-F238E27FC236}">
                    <a16:creationId xmlns:a16="http://schemas.microsoft.com/office/drawing/2014/main" id="{2A615B93-6391-4148-70F6-7C17B5D53A1B}"/>
                  </a:ext>
                </a:extLst>
              </p:cNvPr>
              <p:cNvPicPr>
                <a:picLocks noGrp="1" noRot="1" noChangeAspect="1" noMove="1" noResize="1" noEditPoints="1" noAdjustHandles="1" noChangeArrowheads="1" noChangeShapeType="1"/>
              </p:cNvPicPr>
              <p:nvPr/>
            </p:nvPicPr>
            <p:blipFill>
              <a:blip r:embed="rId15"/>
              <a:stretch>
                <a:fillRect/>
              </a:stretch>
            </p:blipFill>
            <p:spPr>
              <a:xfrm>
                <a:off x="6822885" y="1081710"/>
                <a:ext cx="4437101" cy="2474130"/>
              </a:xfrm>
              <a:prstGeom prst="rect">
                <a:avLst/>
              </a:prstGeom>
              <a:ln w="3175">
                <a:noFill/>
              </a:ln>
            </p:spPr>
          </p:pic>
        </mc:Fallback>
      </mc:AlternateContent>
      <p:sp>
        <p:nvSpPr>
          <p:cNvPr id="52" name="Left Brace 51">
            <a:extLst>
              <a:ext uri="{FF2B5EF4-FFF2-40B4-BE49-F238E27FC236}">
                <a16:creationId xmlns:a16="http://schemas.microsoft.com/office/drawing/2014/main" id="{ABAE1BFD-B07A-7F29-8C12-FC5B73F6A884}"/>
              </a:ext>
            </a:extLst>
          </p:cNvPr>
          <p:cNvSpPr/>
          <p:nvPr/>
        </p:nvSpPr>
        <p:spPr>
          <a:xfrm>
            <a:off x="6510260" y="4899546"/>
            <a:ext cx="121425" cy="4220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e 52">
            <a:extLst>
              <a:ext uri="{FF2B5EF4-FFF2-40B4-BE49-F238E27FC236}">
                <a16:creationId xmlns:a16="http://schemas.microsoft.com/office/drawing/2014/main" id="{79366A25-7B31-8453-3802-21A1B941EC16}"/>
              </a:ext>
            </a:extLst>
          </p:cNvPr>
          <p:cNvSpPr/>
          <p:nvPr/>
        </p:nvSpPr>
        <p:spPr>
          <a:xfrm>
            <a:off x="6504604" y="5576854"/>
            <a:ext cx="121425" cy="4220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6CD85F0E-BB5C-8292-E6AD-CDFE70B8C527}"/>
              </a:ext>
            </a:extLst>
          </p:cNvPr>
          <p:cNvSpPr txBox="1"/>
          <p:nvPr/>
        </p:nvSpPr>
        <p:spPr>
          <a:xfrm rot="16200000">
            <a:off x="5977758" y="4973881"/>
            <a:ext cx="814315" cy="246221"/>
          </a:xfrm>
          <a:prstGeom prst="rect">
            <a:avLst/>
          </a:prstGeom>
          <a:noFill/>
          <a:ln>
            <a:noFill/>
            <a:prstDash val="dash"/>
          </a:ln>
        </p:spPr>
        <p:txBody>
          <a:bodyPr wrap="square" lIns="91440" tIns="45720" rIns="91440" bIns="45720" rtlCol="0" anchor="t">
            <a:spAutoFit/>
          </a:bodyPr>
          <a:lstStyle/>
          <a:p>
            <a:r>
              <a:rPr lang="en-US" sz="1000" b="1" i="1">
                <a:solidFill>
                  <a:schemeClr val="tx1">
                    <a:lumMod val="75000"/>
                    <a:lumOff val="25000"/>
                  </a:schemeClr>
                </a:solidFill>
              </a:rPr>
              <a:t>Enterprise</a:t>
            </a:r>
          </a:p>
        </p:txBody>
      </p:sp>
      <p:sp>
        <p:nvSpPr>
          <p:cNvPr id="55" name="TextBox 54">
            <a:extLst>
              <a:ext uri="{FF2B5EF4-FFF2-40B4-BE49-F238E27FC236}">
                <a16:creationId xmlns:a16="http://schemas.microsoft.com/office/drawing/2014/main" id="{6BD7BA07-A15F-E894-C376-F6A4BDEBB05B}"/>
              </a:ext>
            </a:extLst>
          </p:cNvPr>
          <p:cNvSpPr txBox="1"/>
          <p:nvPr/>
        </p:nvSpPr>
        <p:spPr>
          <a:xfrm rot="16200000">
            <a:off x="5975524" y="5666919"/>
            <a:ext cx="814315" cy="246221"/>
          </a:xfrm>
          <a:prstGeom prst="rect">
            <a:avLst/>
          </a:prstGeom>
          <a:noFill/>
          <a:ln>
            <a:noFill/>
            <a:prstDash val="dash"/>
          </a:ln>
        </p:spPr>
        <p:txBody>
          <a:bodyPr wrap="square" lIns="91440" tIns="45720" rIns="91440" bIns="45720" rtlCol="0" anchor="t">
            <a:spAutoFit/>
          </a:bodyPr>
          <a:lstStyle/>
          <a:p>
            <a:r>
              <a:rPr lang="en-US" sz="1000" b="1" i="1">
                <a:solidFill>
                  <a:schemeClr val="tx1">
                    <a:lumMod val="75000"/>
                    <a:lumOff val="25000"/>
                  </a:schemeClr>
                </a:solidFill>
              </a:rPr>
              <a:t>In-class</a:t>
            </a:r>
          </a:p>
        </p:txBody>
      </p:sp>
      <p:pic>
        <p:nvPicPr>
          <p:cNvPr id="59" name="Graphic 58" descr="Chat bubble with solid fill">
            <a:extLst>
              <a:ext uri="{FF2B5EF4-FFF2-40B4-BE49-F238E27FC236}">
                <a16:creationId xmlns:a16="http://schemas.microsoft.com/office/drawing/2014/main" id="{BBF8FD49-BB2A-92E1-F2F1-D6FAC3CFE02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14124" y="5175889"/>
            <a:ext cx="395973" cy="395973"/>
          </a:xfrm>
          <a:prstGeom prst="rect">
            <a:avLst/>
          </a:prstGeom>
        </p:spPr>
      </p:pic>
      <p:pic>
        <p:nvPicPr>
          <p:cNvPr id="61" name="Graphic 60" descr="Lights On with solid fill">
            <a:extLst>
              <a:ext uri="{FF2B5EF4-FFF2-40B4-BE49-F238E27FC236}">
                <a16:creationId xmlns:a16="http://schemas.microsoft.com/office/drawing/2014/main" id="{E234058C-C956-482F-C606-96714722B1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593010" y="3893424"/>
            <a:ext cx="361874" cy="361874"/>
          </a:xfrm>
          <a:prstGeom prst="rect">
            <a:avLst/>
          </a:prstGeom>
        </p:spPr>
      </p:pic>
      <p:pic>
        <p:nvPicPr>
          <p:cNvPr id="2" name="Graphic 1" descr="Bar chart with solid fill">
            <a:extLst>
              <a:ext uri="{FF2B5EF4-FFF2-40B4-BE49-F238E27FC236}">
                <a16:creationId xmlns:a16="http://schemas.microsoft.com/office/drawing/2014/main" id="{99FB3851-5246-FE3F-011F-6851A2DCADF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976901" y="3815300"/>
            <a:ext cx="296396" cy="296396"/>
          </a:xfrm>
          <a:prstGeom prst="rect">
            <a:avLst/>
          </a:prstGeom>
        </p:spPr>
      </p:pic>
    </p:spTree>
    <p:extLst>
      <p:ext uri="{BB962C8B-B14F-4D97-AF65-F5344CB8AC3E}">
        <p14:creationId xmlns:p14="http://schemas.microsoft.com/office/powerpoint/2010/main" val="3318545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C985E-5C3F-9ECA-E546-FCBC1B72DD31}"/>
            </a:ext>
          </a:extLst>
        </p:cNvPr>
        <p:cNvGrpSpPr/>
        <p:nvPr/>
      </p:nvGrpSpPr>
      <p:grpSpPr>
        <a:xfrm>
          <a:off x="0" y="0"/>
          <a:ext cx="0" cy="0"/>
          <a:chOff x="0" y="0"/>
          <a:chExt cx="0" cy="0"/>
        </a:xfrm>
      </p:grpSpPr>
      <p:sp>
        <p:nvSpPr>
          <p:cNvPr id="6" name="Text Placeholder 3">
            <a:extLst>
              <a:ext uri="{FF2B5EF4-FFF2-40B4-BE49-F238E27FC236}">
                <a16:creationId xmlns:a16="http://schemas.microsoft.com/office/drawing/2014/main" id="{8D0F0913-6743-CD23-6C77-E56B8FB2C253}"/>
              </a:ext>
            </a:extLst>
          </p:cNvPr>
          <p:cNvSpPr>
            <a:spLocks noGrp="1"/>
          </p:cNvSpPr>
          <p:nvPr>
            <p:ph type="body" sz="quarter" idx="11"/>
          </p:nvPr>
        </p:nvSpPr>
        <p:spPr>
          <a:xfrm>
            <a:off x="360257" y="263990"/>
            <a:ext cx="11395169" cy="436561"/>
          </a:xfrm>
        </p:spPr>
        <p:txBody>
          <a:bodyPr lIns="91440" tIns="45720" rIns="91440" bIns="45720" anchor="t"/>
          <a:lstStyle/>
          <a:p>
            <a:r>
              <a:rPr lang="en-US">
                <a:solidFill>
                  <a:schemeClr val="accent1"/>
                </a:solidFill>
              </a:rPr>
              <a:t>Existing – Multiclass </a:t>
            </a:r>
            <a:r>
              <a:rPr lang="en-US">
                <a:solidFill>
                  <a:schemeClr val="accent1"/>
                </a:solidFill>
                <a:latin typeface="+mj-lt"/>
                <a:cs typeface="Calibri Light"/>
              </a:rPr>
              <a:t>|</a:t>
            </a:r>
            <a:r>
              <a:rPr lang="en-US">
                <a:latin typeface="+mj-lt"/>
                <a:cs typeface="Calibri Light"/>
              </a:rPr>
              <a:t> </a:t>
            </a:r>
            <a:r>
              <a:rPr lang="en-US">
                <a:solidFill>
                  <a:schemeClr val="bg2">
                    <a:lumMod val="25000"/>
                  </a:schemeClr>
                </a:solidFill>
                <a:latin typeface="+mj-lt"/>
                <a:cs typeface="Calibri Light"/>
              </a:rPr>
              <a:t>Model summary</a:t>
            </a:r>
            <a:r>
              <a:rPr lang="en-US" sz="1800">
                <a:solidFill>
                  <a:schemeClr val="bg2">
                    <a:lumMod val="25000"/>
                  </a:schemeClr>
                </a:solidFill>
                <a:latin typeface="+mj-lt"/>
                <a:cs typeface="Calibri Light"/>
              </a:rPr>
              <a:t> </a:t>
            </a:r>
            <a:endParaRPr lang="en-US">
              <a:solidFill>
                <a:schemeClr val="bg2">
                  <a:lumMod val="25000"/>
                </a:schemeClr>
              </a:solidFill>
              <a:latin typeface="+mj-lt"/>
              <a:cs typeface="Calibri Light"/>
            </a:endParaRPr>
          </a:p>
        </p:txBody>
      </p:sp>
      <p:cxnSp>
        <p:nvCxnSpPr>
          <p:cNvPr id="7" name="Straight Connector 6">
            <a:extLst>
              <a:ext uri="{FF2B5EF4-FFF2-40B4-BE49-F238E27FC236}">
                <a16:creationId xmlns:a16="http://schemas.microsoft.com/office/drawing/2014/main" id="{CEDB2FEE-5298-AE3A-A54E-6D3EFAC2B818}"/>
              </a:ext>
            </a:extLst>
          </p:cNvPr>
          <p:cNvCxnSpPr>
            <a:cxnSpLocks/>
          </p:cNvCxnSpPr>
          <p:nvPr/>
        </p:nvCxnSpPr>
        <p:spPr>
          <a:xfrm>
            <a:off x="5986126" y="1242202"/>
            <a:ext cx="0" cy="1474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701513-2F37-B93E-BEFD-5E13A33F5E3F}"/>
              </a:ext>
            </a:extLst>
          </p:cNvPr>
          <p:cNvCxnSpPr>
            <a:cxnSpLocks/>
          </p:cNvCxnSpPr>
          <p:nvPr/>
        </p:nvCxnSpPr>
        <p:spPr>
          <a:xfrm>
            <a:off x="5986126" y="4589754"/>
            <a:ext cx="0" cy="1932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86DD9ED-993F-5839-2715-0D68A433FD49}"/>
              </a:ext>
            </a:extLst>
          </p:cNvPr>
          <p:cNvCxnSpPr>
            <a:cxnSpLocks/>
          </p:cNvCxnSpPr>
          <p:nvPr/>
        </p:nvCxnSpPr>
        <p:spPr>
          <a:xfrm flipH="1">
            <a:off x="7120445" y="3665999"/>
            <a:ext cx="42783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08CEF56-4033-1715-7542-EBA1EEDEDDD3}"/>
              </a:ext>
            </a:extLst>
          </p:cNvPr>
          <p:cNvCxnSpPr>
            <a:cxnSpLocks/>
          </p:cNvCxnSpPr>
          <p:nvPr/>
        </p:nvCxnSpPr>
        <p:spPr>
          <a:xfrm>
            <a:off x="572415" y="3665093"/>
            <a:ext cx="4279392"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2" name="Content Placeholder 3">
            <a:extLst>
              <a:ext uri="{FF2B5EF4-FFF2-40B4-BE49-F238E27FC236}">
                <a16:creationId xmlns:a16="http://schemas.microsoft.com/office/drawing/2014/main" id="{4EF11CB8-65F7-03CB-6510-23E3A4FD5C9F}"/>
              </a:ext>
            </a:extLst>
          </p:cNvPr>
          <p:cNvGraphicFramePr>
            <a:graphicFrameLocks/>
          </p:cNvGraphicFramePr>
          <p:nvPr/>
        </p:nvGraphicFramePr>
        <p:xfrm>
          <a:off x="4851807" y="2666164"/>
          <a:ext cx="2268638" cy="2042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3" name="Content Placeholder 3">
            <a:extLst>
              <a:ext uri="{FF2B5EF4-FFF2-40B4-BE49-F238E27FC236}">
                <a16:creationId xmlns:a16="http://schemas.microsoft.com/office/drawing/2014/main" id="{ABCB308B-CA4E-C19D-A1C3-19A1FE560250}"/>
              </a:ext>
            </a:extLst>
          </p:cNvPr>
          <p:cNvGraphicFramePr>
            <a:graphicFrameLocks/>
          </p:cNvGraphicFramePr>
          <p:nvPr/>
        </p:nvGraphicFramePr>
        <p:xfrm>
          <a:off x="4855281" y="2662136"/>
          <a:ext cx="2268638" cy="20424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2" name="TextBox 41">
            <a:extLst>
              <a:ext uri="{FF2B5EF4-FFF2-40B4-BE49-F238E27FC236}">
                <a16:creationId xmlns:a16="http://schemas.microsoft.com/office/drawing/2014/main" id="{FF1621ED-32C1-4D5C-0276-F70302F81F67}"/>
              </a:ext>
            </a:extLst>
          </p:cNvPr>
          <p:cNvSpPr txBox="1"/>
          <p:nvPr/>
        </p:nvSpPr>
        <p:spPr>
          <a:xfrm>
            <a:off x="5288157" y="3282376"/>
            <a:ext cx="721265" cy="230832"/>
          </a:xfrm>
          <a:prstGeom prst="rect">
            <a:avLst/>
          </a:prstGeom>
          <a:noFill/>
        </p:spPr>
        <p:txBody>
          <a:bodyPr wrap="square" rtlCol="0">
            <a:spAutoFit/>
          </a:bodyPr>
          <a:lstStyle/>
          <a:p>
            <a:r>
              <a:rPr lang="en-US" sz="900" b="1">
                <a:solidFill>
                  <a:schemeClr val="bg1"/>
                </a:solidFill>
              </a:rPr>
              <a:t>Objective </a:t>
            </a:r>
          </a:p>
        </p:txBody>
      </p:sp>
      <p:sp>
        <p:nvSpPr>
          <p:cNvPr id="43" name="TextBox 42">
            <a:extLst>
              <a:ext uri="{FF2B5EF4-FFF2-40B4-BE49-F238E27FC236}">
                <a16:creationId xmlns:a16="http://schemas.microsoft.com/office/drawing/2014/main" id="{A23B0F7C-2694-10D4-2397-056E4408037B}"/>
              </a:ext>
            </a:extLst>
          </p:cNvPr>
          <p:cNvSpPr txBox="1"/>
          <p:nvPr/>
        </p:nvSpPr>
        <p:spPr>
          <a:xfrm>
            <a:off x="5959875" y="3188236"/>
            <a:ext cx="830696" cy="369332"/>
          </a:xfrm>
          <a:prstGeom prst="rect">
            <a:avLst/>
          </a:prstGeom>
          <a:noFill/>
        </p:spPr>
        <p:txBody>
          <a:bodyPr wrap="square" rtlCol="0">
            <a:spAutoFit/>
          </a:bodyPr>
          <a:lstStyle/>
          <a:p>
            <a:r>
              <a:rPr lang="en-US" sz="900" b="1">
                <a:solidFill>
                  <a:schemeClr val="bg1"/>
                </a:solidFill>
              </a:rPr>
              <a:t>Validation Approach</a:t>
            </a:r>
          </a:p>
        </p:txBody>
      </p:sp>
      <p:sp>
        <p:nvSpPr>
          <p:cNvPr id="44" name="TextBox 43">
            <a:extLst>
              <a:ext uri="{FF2B5EF4-FFF2-40B4-BE49-F238E27FC236}">
                <a16:creationId xmlns:a16="http://schemas.microsoft.com/office/drawing/2014/main" id="{90FE2252-BDB4-EBE7-BB93-DFA6B90B3107}"/>
              </a:ext>
            </a:extLst>
          </p:cNvPr>
          <p:cNvSpPr txBox="1"/>
          <p:nvPr/>
        </p:nvSpPr>
        <p:spPr>
          <a:xfrm>
            <a:off x="6024284" y="3821066"/>
            <a:ext cx="721265" cy="230832"/>
          </a:xfrm>
          <a:prstGeom prst="rect">
            <a:avLst/>
          </a:prstGeom>
          <a:noFill/>
        </p:spPr>
        <p:txBody>
          <a:bodyPr wrap="square" rtlCol="0">
            <a:spAutoFit/>
          </a:bodyPr>
          <a:lstStyle/>
          <a:p>
            <a:r>
              <a:rPr lang="en-US" sz="900" b="1">
                <a:solidFill>
                  <a:schemeClr val="bg1"/>
                </a:solidFill>
              </a:rPr>
              <a:t>Results</a:t>
            </a:r>
          </a:p>
        </p:txBody>
      </p:sp>
      <p:sp>
        <p:nvSpPr>
          <p:cNvPr id="45" name="TextBox 44">
            <a:extLst>
              <a:ext uri="{FF2B5EF4-FFF2-40B4-BE49-F238E27FC236}">
                <a16:creationId xmlns:a16="http://schemas.microsoft.com/office/drawing/2014/main" id="{FA760F91-1C6A-3DDD-2DDC-11E33BDA3E6C}"/>
              </a:ext>
            </a:extLst>
          </p:cNvPr>
          <p:cNvSpPr txBox="1"/>
          <p:nvPr/>
        </p:nvSpPr>
        <p:spPr>
          <a:xfrm>
            <a:off x="5331407" y="3821066"/>
            <a:ext cx="721265" cy="230832"/>
          </a:xfrm>
          <a:prstGeom prst="rect">
            <a:avLst/>
          </a:prstGeom>
          <a:noFill/>
        </p:spPr>
        <p:txBody>
          <a:bodyPr wrap="square" rtlCol="0">
            <a:spAutoFit/>
          </a:bodyPr>
          <a:lstStyle/>
          <a:p>
            <a:r>
              <a:rPr lang="en-US" sz="900" b="1">
                <a:solidFill>
                  <a:schemeClr val="bg1"/>
                </a:solidFill>
              </a:rPr>
              <a:t>Insights</a:t>
            </a:r>
          </a:p>
        </p:txBody>
      </p:sp>
      <p:sp>
        <p:nvSpPr>
          <p:cNvPr id="2" name="TextBox 1">
            <a:extLst>
              <a:ext uri="{FF2B5EF4-FFF2-40B4-BE49-F238E27FC236}">
                <a16:creationId xmlns:a16="http://schemas.microsoft.com/office/drawing/2014/main" id="{CBD9B8BE-1925-B0F0-7604-DEE67F674777}"/>
              </a:ext>
            </a:extLst>
          </p:cNvPr>
          <p:cNvSpPr txBox="1"/>
          <p:nvPr/>
        </p:nvSpPr>
        <p:spPr>
          <a:xfrm>
            <a:off x="745514" y="4022608"/>
            <a:ext cx="4825046" cy="2462213"/>
          </a:xfrm>
          <a:prstGeom prst="rect">
            <a:avLst/>
          </a:prstGeom>
          <a:noFill/>
          <a:ln>
            <a:noFill/>
            <a:prstDash val="dash"/>
          </a:ln>
        </p:spPr>
        <p:txBody>
          <a:bodyPr wrap="square" lIns="91440" tIns="45720" rIns="91440" bIns="45720" rtlCol="0" anchor="t">
            <a:spAutoFit/>
          </a:bodyPr>
          <a:lstStyle/>
          <a:p>
            <a:r>
              <a:rPr lang="en-US" sz="1400" b="1">
                <a:solidFill>
                  <a:schemeClr val="bg2">
                    <a:lumMod val="25000"/>
                  </a:schemeClr>
                </a:solidFill>
              </a:rPr>
              <a:t>Insights: </a:t>
            </a:r>
          </a:p>
          <a:p>
            <a:endParaRPr lang="en-US" sz="1400" b="1"/>
          </a:p>
          <a:p>
            <a:pPr marL="285750" indent="-285750">
              <a:buFont typeface="Arial" panose="020B0604020202020204" pitchFamily="34" charset="0"/>
              <a:buChar char="•"/>
            </a:pPr>
            <a:r>
              <a:rPr lang="en-US" sz="1400"/>
              <a:t>Multiclass Model shows 0.6% better conversion for Home Refresh</a:t>
            </a:r>
          </a:p>
          <a:p>
            <a:pPr marL="285750" indent="-285750">
              <a:buFont typeface="Arial" panose="020B0604020202020204" pitchFamily="34" charset="0"/>
              <a:buChar char="•"/>
            </a:pPr>
            <a:r>
              <a:rPr lang="en-US" sz="1400" b="1">
                <a:solidFill>
                  <a:schemeClr val="bg2">
                    <a:lumMod val="25000"/>
                  </a:schemeClr>
                </a:solidFill>
              </a:rPr>
              <a:t> </a:t>
            </a:r>
            <a:r>
              <a:rPr lang="en-US" sz="1400" b="1">
                <a:solidFill>
                  <a:schemeClr val="accent1"/>
                </a:solidFill>
              </a:rPr>
              <a:t>POD level model performs better for the sales KPIs for both the PODs</a:t>
            </a:r>
          </a:p>
          <a:p>
            <a:endParaRPr lang="en-US" sz="1400"/>
          </a:p>
          <a:p>
            <a:r>
              <a:rPr lang="en-US" sz="1400" b="1">
                <a:solidFill>
                  <a:schemeClr val="bg2">
                    <a:lumMod val="25000"/>
                  </a:schemeClr>
                </a:solidFill>
              </a:rPr>
              <a:t>Recommendation :</a:t>
            </a:r>
          </a:p>
          <a:p>
            <a:endParaRPr lang="en-US" sz="1400"/>
          </a:p>
          <a:p>
            <a:r>
              <a:rPr lang="en-US" sz="1400">
                <a:solidFill>
                  <a:schemeClr val="bg2">
                    <a:lumMod val="25000"/>
                  </a:schemeClr>
                </a:solidFill>
              </a:rPr>
              <a:t>Multiclass Model might act for audience governance but </a:t>
            </a:r>
            <a:r>
              <a:rPr lang="en-US" sz="1400" b="1">
                <a:solidFill>
                  <a:schemeClr val="accent1"/>
                </a:solidFill>
              </a:rPr>
              <a:t>cannot replace existing pod level models</a:t>
            </a:r>
          </a:p>
        </p:txBody>
      </p:sp>
      <p:sp>
        <p:nvSpPr>
          <p:cNvPr id="4" name="TextBox 1">
            <a:extLst>
              <a:ext uri="{FF2B5EF4-FFF2-40B4-BE49-F238E27FC236}">
                <a16:creationId xmlns:a16="http://schemas.microsoft.com/office/drawing/2014/main" id="{D82C8CCC-BE10-6816-E588-85B6495F2D2A}"/>
              </a:ext>
            </a:extLst>
          </p:cNvPr>
          <p:cNvSpPr txBox="1">
            <a:spLocks noChangeArrowheads="1"/>
          </p:cNvSpPr>
          <p:nvPr/>
        </p:nvSpPr>
        <p:spPr bwMode="auto">
          <a:xfrm>
            <a:off x="1330759" y="1284302"/>
            <a:ext cx="422939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i="0" u="none" strike="noStrike" kern="1200" cap="none" spc="0" normalizeH="0" baseline="0" noProof="0">
                <a:ln>
                  <a:noFill/>
                </a:ln>
                <a:effectLst/>
                <a:uLnTx/>
                <a:uFillTx/>
                <a:latin typeface="Arial"/>
                <a:ea typeface="+mn-ea"/>
                <a:cs typeface="Arial"/>
              </a:rPr>
              <a:t>To identify the </a:t>
            </a:r>
            <a:r>
              <a:rPr kumimoji="0" lang="en-US" sz="1400" b="1" i="0" u="none" strike="noStrike" kern="1200" cap="none" spc="0" normalizeH="0" baseline="0" noProof="0">
                <a:ln>
                  <a:noFill/>
                </a:ln>
                <a:solidFill>
                  <a:schemeClr val="accent1"/>
                </a:solidFill>
                <a:effectLst/>
                <a:uLnTx/>
                <a:uFillTx/>
                <a:latin typeface="Arial"/>
                <a:ea typeface="+mn-ea"/>
                <a:cs typeface="Arial"/>
              </a:rPr>
              <a:t>Next Best Action for households across HMN, HRF and No Purchase </a:t>
            </a:r>
            <a:r>
              <a:rPr kumimoji="0" lang="en-US" sz="1400" i="0" u="none" strike="noStrike" kern="1200" cap="none" spc="0" normalizeH="0" baseline="0" noProof="0">
                <a:ln>
                  <a:noFill/>
                </a:ln>
                <a:effectLst/>
                <a:uLnTx/>
                <a:uFillTx/>
                <a:latin typeface="Arial"/>
                <a:ea typeface="+mn-ea"/>
                <a:cs typeface="Arial"/>
              </a:rPr>
              <a:t>maintaining exclusivity</a:t>
            </a:r>
          </a:p>
        </p:txBody>
      </p:sp>
      <p:grpSp>
        <p:nvGrpSpPr>
          <p:cNvPr id="5" name="Group 4">
            <a:extLst>
              <a:ext uri="{FF2B5EF4-FFF2-40B4-BE49-F238E27FC236}">
                <a16:creationId xmlns:a16="http://schemas.microsoft.com/office/drawing/2014/main" id="{E56B89D6-F540-E5FC-F2E2-A2984C79AF23}"/>
              </a:ext>
            </a:extLst>
          </p:cNvPr>
          <p:cNvGrpSpPr/>
          <p:nvPr/>
        </p:nvGrpSpPr>
        <p:grpSpPr>
          <a:xfrm>
            <a:off x="363550" y="1302811"/>
            <a:ext cx="696420" cy="519608"/>
            <a:chOff x="10525421" y="1480757"/>
            <a:chExt cx="800099" cy="573788"/>
          </a:xfrm>
        </p:grpSpPr>
        <p:sp>
          <p:nvSpPr>
            <p:cNvPr id="47" name="Graphic 21" descr="Target Audience with solid fill">
              <a:extLst>
                <a:ext uri="{FF2B5EF4-FFF2-40B4-BE49-F238E27FC236}">
                  <a16:creationId xmlns:a16="http://schemas.microsoft.com/office/drawing/2014/main" id="{8470D6B3-EEA4-00D1-5E5B-33DBD4722632}"/>
                </a:ext>
              </a:extLst>
            </p:cNvPr>
            <p:cNvSpPr/>
            <p:nvPr/>
          </p:nvSpPr>
          <p:spPr>
            <a:xfrm>
              <a:off x="10754021" y="1894333"/>
              <a:ext cx="342900" cy="120967"/>
            </a:xfrm>
            <a:custGeom>
              <a:avLst/>
              <a:gdLst>
                <a:gd name="connsiteX0" fmla="*/ 326708 w 342900"/>
                <a:gd name="connsiteY0" fmla="*/ 74295 h 120967"/>
                <a:gd name="connsiteX1" fmla="*/ 303848 w 342900"/>
                <a:gd name="connsiteY1" fmla="*/ 20003 h 120967"/>
                <a:gd name="connsiteX2" fmla="*/ 298133 w 342900"/>
                <a:gd name="connsiteY2" fmla="*/ 14288 h 120967"/>
                <a:gd name="connsiteX3" fmla="*/ 20002 w 342900"/>
                <a:gd name="connsiteY3" fmla="*/ 0 h 120967"/>
                <a:gd name="connsiteX4" fmla="*/ 17145 w 342900"/>
                <a:gd name="connsiteY4" fmla="*/ 1905 h 120967"/>
                <a:gd name="connsiteX5" fmla="*/ 0 w 342900"/>
                <a:gd name="connsiteY5" fmla="*/ 35243 h 120967"/>
                <a:gd name="connsiteX6" fmla="*/ 0 w 342900"/>
                <a:gd name="connsiteY6" fmla="*/ 120968 h 120967"/>
                <a:gd name="connsiteX7" fmla="*/ 342900 w 342900"/>
                <a:gd name="connsiteY7" fmla="*/ 120968 h 120967"/>
                <a:gd name="connsiteX8" fmla="*/ 342900 w 342900"/>
                <a:gd name="connsiteY8" fmla="*/ 90488 h 120967"/>
                <a:gd name="connsiteX9" fmla="*/ 326708 w 342900"/>
                <a:gd name="connsiteY9" fmla="*/ 74295 h 12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20967">
                  <a:moveTo>
                    <a:pt x="326708" y="74295"/>
                  </a:moveTo>
                  <a:cubicBezTo>
                    <a:pt x="312420" y="60007"/>
                    <a:pt x="303848" y="40005"/>
                    <a:pt x="303848" y="20003"/>
                  </a:cubicBezTo>
                  <a:lnTo>
                    <a:pt x="298133" y="14288"/>
                  </a:lnTo>
                  <a:cubicBezTo>
                    <a:pt x="211455" y="67628"/>
                    <a:pt x="100965" y="61913"/>
                    <a:pt x="20002" y="0"/>
                  </a:cubicBezTo>
                  <a:lnTo>
                    <a:pt x="17145" y="1905"/>
                  </a:lnTo>
                  <a:cubicBezTo>
                    <a:pt x="6668" y="9525"/>
                    <a:pt x="0" y="21907"/>
                    <a:pt x="0" y="35243"/>
                  </a:cubicBezTo>
                  <a:lnTo>
                    <a:pt x="0" y="120968"/>
                  </a:lnTo>
                  <a:lnTo>
                    <a:pt x="342900" y="120968"/>
                  </a:lnTo>
                  <a:lnTo>
                    <a:pt x="342900" y="90488"/>
                  </a:lnTo>
                  <a:lnTo>
                    <a:pt x="326708" y="74295"/>
                  </a:ln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48" name="Graphic 21" descr="Target Audience with solid fill">
              <a:extLst>
                <a:ext uri="{FF2B5EF4-FFF2-40B4-BE49-F238E27FC236}">
                  <a16:creationId xmlns:a16="http://schemas.microsoft.com/office/drawing/2014/main" id="{32184D7E-13EA-5E19-1247-A233F2D7B332}"/>
                </a:ext>
              </a:extLst>
            </p:cNvPr>
            <p:cNvSpPr/>
            <p:nvPr/>
          </p:nvSpPr>
          <p:spPr>
            <a:xfrm>
              <a:off x="11103588" y="1516005"/>
              <a:ext cx="136393" cy="170683"/>
            </a:xfrm>
            <a:custGeom>
              <a:avLst/>
              <a:gdLst>
                <a:gd name="connsiteX0" fmla="*/ 64770 w 136393"/>
                <a:gd name="connsiteY0" fmla="*/ 170683 h 170683"/>
                <a:gd name="connsiteX1" fmla="*/ 135255 w 136393"/>
                <a:gd name="connsiteY1" fmla="*/ 71623 h 170683"/>
                <a:gd name="connsiteX2" fmla="*/ 36195 w 136393"/>
                <a:gd name="connsiteY2" fmla="*/ 1138 h 170683"/>
                <a:gd name="connsiteX3" fmla="*/ 0 w 136393"/>
                <a:gd name="connsiteY3" fmla="*/ 16378 h 170683"/>
                <a:gd name="connsiteX4" fmla="*/ 64770 w 136393"/>
                <a:gd name="connsiteY4" fmla="*/ 170683 h 17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93" h="170683">
                  <a:moveTo>
                    <a:pt x="64770" y="170683"/>
                  </a:moveTo>
                  <a:cubicBezTo>
                    <a:pt x="111443" y="163063"/>
                    <a:pt x="142875" y="118296"/>
                    <a:pt x="135255" y="71623"/>
                  </a:cubicBezTo>
                  <a:cubicBezTo>
                    <a:pt x="127635" y="24951"/>
                    <a:pt x="82868" y="-6482"/>
                    <a:pt x="36195" y="1138"/>
                  </a:cubicBezTo>
                  <a:cubicBezTo>
                    <a:pt x="22860" y="3043"/>
                    <a:pt x="10478" y="8758"/>
                    <a:pt x="0" y="16378"/>
                  </a:cubicBezTo>
                  <a:cubicBezTo>
                    <a:pt x="39053" y="58288"/>
                    <a:pt x="61913" y="112581"/>
                    <a:pt x="64770" y="170683"/>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49" name="Graphic 21" descr="Target Audience with solid fill">
              <a:extLst>
                <a:ext uri="{FF2B5EF4-FFF2-40B4-BE49-F238E27FC236}">
                  <a16:creationId xmlns:a16="http://schemas.microsoft.com/office/drawing/2014/main" id="{ED541A6B-85B9-ABBF-0926-F1BA73C88A0B}"/>
                </a:ext>
              </a:extLst>
            </p:cNvPr>
            <p:cNvSpPr/>
            <p:nvPr/>
          </p:nvSpPr>
          <p:spPr>
            <a:xfrm>
              <a:off x="11132163" y="1711453"/>
              <a:ext cx="193357" cy="170497"/>
            </a:xfrm>
            <a:custGeom>
              <a:avLst/>
              <a:gdLst>
                <a:gd name="connsiteX0" fmla="*/ 176213 w 193357"/>
                <a:gd name="connsiteY0" fmla="*/ 50483 h 170497"/>
                <a:gd name="connsiteX1" fmla="*/ 92393 w 193357"/>
                <a:gd name="connsiteY1" fmla="*/ 10478 h 170497"/>
                <a:gd name="connsiteX2" fmla="*/ 36195 w 193357"/>
                <a:gd name="connsiteY2" fmla="*/ 0 h 170497"/>
                <a:gd name="connsiteX3" fmla="*/ 0 w 193357"/>
                <a:gd name="connsiteY3" fmla="*/ 116205 h 170497"/>
                <a:gd name="connsiteX4" fmla="*/ 5715 w 193357"/>
                <a:gd name="connsiteY4" fmla="*/ 121920 h 170497"/>
                <a:gd name="connsiteX5" fmla="*/ 60008 w 193357"/>
                <a:gd name="connsiteY5" fmla="*/ 144780 h 170497"/>
                <a:gd name="connsiteX6" fmla="*/ 85725 w 193357"/>
                <a:gd name="connsiteY6" fmla="*/ 170498 h 170497"/>
                <a:gd name="connsiteX7" fmla="*/ 193358 w 193357"/>
                <a:gd name="connsiteY7" fmla="*/ 170498 h 170497"/>
                <a:gd name="connsiteX8" fmla="*/ 193358 w 193357"/>
                <a:gd name="connsiteY8" fmla="*/ 84773 h 170497"/>
                <a:gd name="connsiteX9" fmla="*/ 176213 w 193357"/>
                <a:gd name="connsiteY9" fmla="*/ 50483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357" h="170497">
                  <a:moveTo>
                    <a:pt x="176213" y="50483"/>
                  </a:moveTo>
                  <a:cubicBezTo>
                    <a:pt x="151448" y="31433"/>
                    <a:pt x="122873" y="17145"/>
                    <a:pt x="92393" y="10478"/>
                  </a:cubicBezTo>
                  <a:cubicBezTo>
                    <a:pt x="74295" y="4763"/>
                    <a:pt x="55245" y="1905"/>
                    <a:pt x="36195" y="0"/>
                  </a:cubicBezTo>
                  <a:cubicBezTo>
                    <a:pt x="34290" y="40958"/>
                    <a:pt x="21908" y="80963"/>
                    <a:pt x="0" y="116205"/>
                  </a:cubicBezTo>
                  <a:lnTo>
                    <a:pt x="5715" y="121920"/>
                  </a:lnTo>
                  <a:cubicBezTo>
                    <a:pt x="25718" y="121920"/>
                    <a:pt x="45720" y="130493"/>
                    <a:pt x="60008" y="144780"/>
                  </a:cubicBezTo>
                  <a:lnTo>
                    <a:pt x="85725" y="170498"/>
                  </a:lnTo>
                  <a:lnTo>
                    <a:pt x="193358" y="170498"/>
                  </a:lnTo>
                  <a:lnTo>
                    <a:pt x="193358" y="84773"/>
                  </a:lnTo>
                  <a:cubicBezTo>
                    <a:pt x="193358" y="71438"/>
                    <a:pt x="187643" y="58103"/>
                    <a:pt x="176213" y="50483"/>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50" name="Graphic 21" descr="Target Audience with solid fill">
              <a:extLst>
                <a:ext uri="{FF2B5EF4-FFF2-40B4-BE49-F238E27FC236}">
                  <a16:creationId xmlns:a16="http://schemas.microsoft.com/office/drawing/2014/main" id="{33B68AE9-DCAA-5405-C098-657B453FD3C9}"/>
                </a:ext>
              </a:extLst>
            </p:cNvPr>
            <p:cNvSpPr/>
            <p:nvPr/>
          </p:nvSpPr>
          <p:spPr>
            <a:xfrm>
              <a:off x="10705443" y="1480757"/>
              <a:ext cx="573781" cy="573788"/>
            </a:xfrm>
            <a:custGeom>
              <a:avLst/>
              <a:gdLst>
                <a:gd name="connsiteX0" fmla="*/ 557213 w 573781"/>
                <a:gd name="connsiteY0" fmla="*/ 485782 h 573788"/>
                <a:gd name="connsiteX1" fmla="*/ 467678 w 573781"/>
                <a:gd name="connsiteY1" fmla="*/ 395294 h 573788"/>
                <a:gd name="connsiteX2" fmla="*/ 421957 w 573781"/>
                <a:gd name="connsiteY2" fmla="*/ 381959 h 573788"/>
                <a:gd name="connsiteX3" fmla="*/ 389573 w 573781"/>
                <a:gd name="connsiteY3" fmla="*/ 350527 h 573788"/>
                <a:gd name="connsiteX4" fmla="*/ 434340 w 573781"/>
                <a:gd name="connsiteY4" fmla="*/ 219082 h 573788"/>
                <a:gd name="connsiteX5" fmla="*/ 217170 w 573781"/>
                <a:gd name="connsiteY5" fmla="*/ 7 h 573788"/>
                <a:gd name="connsiteX6" fmla="*/ 0 w 573781"/>
                <a:gd name="connsiteY6" fmla="*/ 216224 h 573788"/>
                <a:gd name="connsiteX7" fmla="*/ 217170 w 573781"/>
                <a:gd name="connsiteY7" fmla="*/ 435299 h 573788"/>
                <a:gd name="connsiteX8" fmla="*/ 350520 w 573781"/>
                <a:gd name="connsiteY8" fmla="*/ 390532 h 573788"/>
                <a:gd name="connsiteX9" fmla="*/ 382905 w 573781"/>
                <a:gd name="connsiteY9" fmla="*/ 421964 h 573788"/>
                <a:gd name="connsiteX10" fmla="*/ 396240 w 573781"/>
                <a:gd name="connsiteY10" fmla="*/ 467684 h 573788"/>
                <a:gd name="connsiteX11" fmla="*/ 486728 w 573781"/>
                <a:gd name="connsiteY11" fmla="*/ 558172 h 573788"/>
                <a:gd name="connsiteX12" fmla="*/ 558165 w 573781"/>
                <a:gd name="connsiteY12" fmla="*/ 560077 h 573788"/>
                <a:gd name="connsiteX13" fmla="*/ 560070 w 573781"/>
                <a:gd name="connsiteY13" fmla="*/ 488639 h 573788"/>
                <a:gd name="connsiteX14" fmla="*/ 557213 w 573781"/>
                <a:gd name="connsiteY14" fmla="*/ 485782 h 573788"/>
                <a:gd name="connsiteX15" fmla="*/ 557213 w 573781"/>
                <a:gd name="connsiteY15" fmla="*/ 485782 h 573788"/>
                <a:gd name="connsiteX16" fmla="*/ 218123 w 573781"/>
                <a:gd name="connsiteY16" fmla="*/ 44774 h 573788"/>
                <a:gd name="connsiteX17" fmla="*/ 391478 w 573781"/>
                <a:gd name="connsiteY17" fmla="*/ 218129 h 573788"/>
                <a:gd name="connsiteX18" fmla="*/ 350520 w 573781"/>
                <a:gd name="connsiteY18" fmla="*/ 329572 h 573788"/>
                <a:gd name="connsiteX19" fmla="*/ 295275 w 573781"/>
                <a:gd name="connsiteY19" fmla="*/ 309569 h 573788"/>
                <a:gd name="connsiteX20" fmla="*/ 216217 w 573781"/>
                <a:gd name="connsiteY20" fmla="*/ 297187 h 573788"/>
                <a:gd name="connsiteX21" fmla="*/ 137160 w 573781"/>
                <a:gd name="connsiteY21" fmla="*/ 309569 h 573788"/>
                <a:gd name="connsiteX22" fmla="*/ 85725 w 573781"/>
                <a:gd name="connsiteY22" fmla="*/ 330524 h 573788"/>
                <a:gd name="connsiteX23" fmla="*/ 104775 w 573781"/>
                <a:gd name="connsiteY23" fmla="*/ 86684 h 573788"/>
                <a:gd name="connsiteX24" fmla="*/ 218123 w 573781"/>
                <a:gd name="connsiteY24" fmla="*/ 44774 h 57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3781" h="573788">
                  <a:moveTo>
                    <a:pt x="557213" y="485782"/>
                  </a:moveTo>
                  <a:lnTo>
                    <a:pt x="467678" y="395294"/>
                  </a:lnTo>
                  <a:cubicBezTo>
                    <a:pt x="455295" y="383864"/>
                    <a:pt x="439103" y="378149"/>
                    <a:pt x="421957" y="381959"/>
                  </a:cubicBezTo>
                  <a:lnTo>
                    <a:pt x="389573" y="350527"/>
                  </a:lnTo>
                  <a:cubicBezTo>
                    <a:pt x="419100" y="312427"/>
                    <a:pt x="434340" y="266707"/>
                    <a:pt x="434340" y="219082"/>
                  </a:cubicBezTo>
                  <a:cubicBezTo>
                    <a:pt x="435293" y="99067"/>
                    <a:pt x="338138" y="959"/>
                    <a:pt x="217170" y="7"/>
                  </a:cubicBezTo>
                  <a:cubicBezTo>
                    <a:pt x="96203" y="-946"/>
                    <a:pt x="0" y="96209"/>
                    <a:pt x="0" y="216224"/>
                  </a:cubicBezTo>
                  <a:cubicBezTo>
                    <a:pt x="0" y="336239"/>
                    <a:pt x="96203" y="434347"/>
                    <a:pt x="217170" y="435299"/>
                  </a:cubicBezTo>
                  <a:cubicBezTo>
                    <a:pt x="264795" y="435299"/>
                    <a:pt x="311468" y="420059"/>
                    <a:pt x="350520" y="390532"/>
                  </a:cubicBezTo>
                  <a:lnTo>
                    <a:pt x="382905" y="421964"/>
                  </a:lnTo>
                  <a:cubicBezTo>
                    <a:pt x="380048" y="438157"/>
                    <a:pt x="384810" y="455302"/>
                    <a:pt x="396240" y="467684"/>
                  </a:cubicBezTo>
                  <a:lnTo>
                    <a:pt x="486728" y="558172"/>
                  </a:lnTo>
                  <a:cubicBezTo>
                    <a:pt x="505778" y="578174"/>
                    <a:pt x="538163" y="579127"/>
                    <a:pt x="558165" y="560077"/>
                  </a:cubicBezTo>
                  <a:cubicBezTo>
                    <a:pt x="578168" y="541027"/>
                    <a:pt x="579120" y="508642"/>
                    <a:pt x="560070" y="488639"/>
                  </a:cubicBezTo>
                  <a:cubicBezTo>
                    <a:pt x="559118" y="487687"/>
                    <a:pt x="558165" y="486734"/>
                    <a:pt x="557213" y="485782"/>
                  </a:cubicBezTo>
                  <a:lnTo>
                    <a:pt x="557213" y="485782"/>
                  </a:lnTo>
                  <a:close/>
                  <a:moveTo>
                    <a:pt x="218123" y="44774"/>
                  </a:moveTo>
                  <a:cubicBezTo>
                    <a:pt x="314325" y="44774"/>
                    <a:pt x="391478" y="121927"/>
                    <a:pt x="391478" y="218129"/>
                  </a:cubicBezTo>
                  <a:cubicBezTo>
                    <a:pt x="391478" y="259087"/>
                    <a:pt x="377190" y="299092"/>
                    <a:pt x="350520" y="329572"/>
                  </a:cubicBezTo>
                  <a:cubicBezTo>
                    <a:pt x="332423" y="320999"/>
                    <a:pt x="314325" y="314332"/>
                    <a:pt x="295275" y="309569"/>
                  </a:cubicBezTo>
                  <a:cubicBezTo>
                    <a:pt x="269558" y="301949"/>
                    <a:pt x="242888" y="297187"/>
                    <a:pt x="216217" y="297187"/>
                  </a:cubicBezTo>
                  <a:cubicBezTo>
                    <a:pt x="189548" y="297187"/>
                    <a:pt x="162878" y="301949"/>
                    <a:pt x="137160" y="309569"/>
                  </a:cubicBezTo>
                  <a:cubicBezTo>
                    <a:pt x="119063" y="314332"/>
                    <a:pt x="101917" y="320999"/>
                    <a:pt x="85725" y="330524"/>
                  </a:cubicBezTo>
                  <a:cubicBezTo>
                    <a:pt x="23813" y="258134"/>
                    <a:pt x="32385" y="148597"/>
                    <a:pt x="104775" y="86684"/>
                  </a:cubicBezTo>
                  <a:cubicBezTo>
                    <a:pt x="136208" y="59062"/>
                    <a:pt x="176213" y="44774"/>
                    <a:pt x="218123" y="44774"/>
                  </a:cubicBez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51" name="Graphic 21" descr="Target Audience with solid fill">
              <a:extLst>
                <a:ext uri="{FF2B5EF4-FFF2-40B4-BE49-F238E27FC236}">
                  <a16:creationId xmlns:a16="http://schemas.microsoft.com/office/drawing/2014/main" id="{11C86BE1-33FA-44DF-A7AB-08B05F5BE66C}"/>
                </a:ext>
              </a:extLst>
            </p:cNvPr>
            <p:cNvSpPr/>
            <p:nvPr/>
          </p:nvSpPr>
          <p:spPr>
            <a:xfrm>
              <a:off x="10825458" y="1564768"/>
              <a:ext cx="192405" cy="192405"/>
            </a:xfrm>
            <a:custGeom>
              <a:avLst/>
              <a:gdLst>
                <a:gd name="connsiteX0" fmla="*/ 192405 w 192405"/>
                <a:gd name="connsiteY0" fmla="*/ 96202 h 192405"/>
                <a:gd name="connsiteX1" fmla="*/ 96203 w 192405"/>
                <a:gd name="connsiteY1" fmla="*/ 192405 h 192405"/>
                <a:gd name="connsiteX2" fmla="*/ 0 w 192405"/>
                <a:gd name="connsiteY2" fmla="*/ 96202 h 192405"/>
                <a:gd name="connsiteX3" fmla="*/ 96203 w 192405"/>
                <a:gd name="connsiteY3" fmla="*/ 0 h 192405"/>
                <a:gd name="connsiteX4" fmla="*/ 192405 w 192405"/>
                <a:gd name="connsiteY4" fmla="*/ 96202 h 19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192405">
                  <a:moveTo>
                    <a:pt x="192405" y="96202"/>
                  </a:moveTo>
                  <a:cubicBezTo>
                    <a:pt x="192405" y="149334"/>
                    <a:pt x="149334" y="192405"/>
                    <a:pt x="96203" y="192405"/>
                  </a:cubicBezTo>
                  <a:cubicBezTo>
                    <a:pt x="43071" y="192405"/>
                    <a:pt x="0" y="149334"/>
                    <a:pt x="0" y="96202"/>
                  </a:cubicBezTo>
                  <a:cubicBezTo>
                    <a:pt x="0" y="43071"/>
                    <a:pt x="43071" y="0"/>
                    <a:pt x="96203" y="0"/>
                  </a:cubicBezTo>
                  <a:cubicBezTo>
                    <a:pt x="149334" y="0"/>
                    <a:pt x="192405" y="43071"/>
                    <a:pt x="192405" y="96202"/>
                  </a:cubicBez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52" name="Graphic 21" descr="Target Audience with solid fill">
              <a:extLst>
                <a:ext uri="{FF2B5EF4-FFF2-40B4-BE49-F238E27FC236}">
                  <a16:creationId xmlns:a16="http://schemas.microsoft.com/office/drawing/2014/main" id="{48746A46-E172-400A-5D14-C95CD6452E00}"/>
                </a:ext>
              </a:extLst>
            </p:cNvPr>
            <p:cNvSpPr/>
            <p:nvPr/>
          </p:nvSpPr>
          <p:spPr>
            <a:xfrm>
              <a:off x="10525421" y="1711453"/>
              <a:ext cx="220027" cy="170497"/>
            </a:xfrm>
            <a:custGeom>
              <a:avLst/>
              <a:gdLst>
                <a:gd name="connsiteX0" fmla="*/ 152400 w 220027"/>
                <a:gd name="connsiteY0" fmla="*/ 0 h 170497"/>
                <a:gd name="connsiteX1" fmla="*/ 100965 w 220027"/>
                <a:gd name="connsiteY1" fmla="*/ 10478 h 170497"/>
                <a:gd name="connsiteX2" fmla="*/ 17145 w 220027"/>
                <a:gd name="connsiteY2" fmla="*/ 50483 h 170497"/>
                <a:gd name="connsiteX3" fmla="*/ 0 w 220027"/>
                <a:gd name="connsiteY3" fmla="*/ 84773 h 170497"/>
                <a:gd name="connsiteX4" fmla="*/ 0 w 220027"/>
                <a:gd name="connsiteY4" fmla="*/ 170498 h 170497"/>
                <a:gd name="connsiteX5" fmla="*/ 205740 w 220027"/>
                <a:gd name="connsiteY5" fmla="*/ 170498 h 170497"/>
                <a:gd name="connsiteX6" fmla="*/ 220028 w 220027"/>
                <a:gd name="connsiteY6" fmla="*/ 156210 h 170497"/>
                <a:gd name="connsiteX7" fmla="*/ 152400 w 220027"/>
                <a:gd name="connsiteY7" fmla="*/ 0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 h="170497">
                  <a:moveTo>
                    <a:pt x="152400" y="0"/>
                  </a:moveTo>
                  <a:cubicBezTo>
                    <a:pt x="135255" y="1905"/>
                    <a:pt x="118110" y="4763"/>
                    <a:pt x="100965" y="10478"/>
                  </a:cubicBezTo>
                  <a:cubicBezTo>
                    <a:pt x="71438" y="19050"/>
                    <a:pt x="42863" y="33338"/>
                    <a:pt x="17145" y="50483"/>
                  </a:cubicBezTo>
                  <a:cubicBezTo>
                    <a:pt x="5715" y="58103"/>
                    <a:pt x="0" y="71438"/>
                    <a:pt x="0" y="84773"/>
                  </a:cubicBezTo>
                  <a:lnTo>
                    <a:pt x="0" y="170498"/>
                  </a:lnTo>
                  <a:lnTo>
                    <a:pt x="205740" y="170498"/>
                  </a:lnTo>
                  <a:cubicBezTo>
                    <a:pt x="209550" y="164783"/>
                    <a:pt x="214313" y="160020"/>
                    <a:pt x="220028" y="156210"/>
                  </a:cubicBezTo>
                  <a:cubicBezTo>
                    <a:pt x="179070" y="113348"/>
                    <a:pt x="155258" y="58103"/>
                    <a:pt x="152400" y="0"/>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53" name="Graphic 21" descr="Target Audience with solid fill">
              <a:extLst>
                <a:ext uri="{FF2B5EF4-FFF2-40B4-BE49-F238E27FC236}">
                  <a16:creationId xmlns:a16="http://schemas.microsoft.com/office/drawing/2014/main" id="{F26B550D-16D8-99FF-87D4-DEED1BFCDFD1}"/>
                </a:ext>
              </a:extLst>
            </p:cNvPr>
            <p:cNvSpPr/>
            <p:nvPr/>
          </p:nvSpPr>
          <p:spPr>
            <a:xfrm>
              <a:off x="10610699" y="1515744"/>
              <a:ext cx="133796" cy="169991"/>
            </a:xfrm>
            <a:custGeom>
              <a:avLst/>
              <a:gdLst>
                <a:gd name="connsiteX0" fmla="*/ 67122 w 133796"/>
                <a:gd name="connsiteY0" fmla="*/ 169992 h 169991"/>
                <a:gd name="connsiteX1" fmla="*/ 133797 w 133796"/>
                <a:gd name="connsiteY1" fmla="*/ 14734 h 169991"/>
                <a:gd name="connsiteX2" fmla="*/ 14734 w 133796"/>
                <a:gd name="connsiteY2" fmla="*/ 38547 h 169991"/>
                <a:gd name="connsiteX3" fmla="*/ 38547 w 133796"/>
                <a:gd name="connsiteY3" fmla="*/ 157609 h 169991"/>
                <a:gd name="connsiteX4" fmla="*/ 67122 w 133796"/>
                <a:gd name="connsiteY4" fmla="*/ 169992 h 16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96" h="169991">
                  <a:moveTo>
                    <a:pt x="67122" y="169992"/>
                  </a:moveTo>
                  <a:cubicBezTo>
                    <a:pt x="69979" y="111889"/>
                    <a:pt x="93792" y="57597"/>
                    <a:pt x="133797" y="14734"/>
                  </a:cubicBezTo>
                  <a:cubicBezTo>
                    <a:pt x="94744" y="-11936"/>
                    <a:pt x="41404" y="-1458"/>
                    <a:pt x="14734" y="38547"/>
                  </a:cubicBezTo>
                  <a:cubicBezTo>
                    <a:pt x="-11936" y="78552"/>
                    <a:pt x="-1458" y="130939"/>
                    <a:pt x="38547" y="157609"/>
                  </a:cubicBezTo>
                  <a:cubicBezTo>
                    <a:pt x="47119" y="163324"/>
                    <a:pt x="56644" y="167134"/>
                    <a:pt x="67122" y="169992"/>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grpSp>
      <p:pic>
        <p:nvPicPr>
          <p:cNvPr id="54" name="Graphic 924" descr="Badge Question Mark with solid fill">
            <a:extLst>
              <a:ext uri="{FF2B5EF4-FFF2-40B4-BE49-F238E27FC236}">
                <a16:creationId xmlns:a16="http://schemas.microsoft.com/office/drawing/2014/main" id="{143620D7-659B-161F-7449-CC82415E48F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2125" y="2380065"/>
            <a:ext cx="696543" cy="696543"/>
          </a:xfrm>
          <a:prstGeom prst="rect">
            <a:avLst/>
          </a:prstGeom>
        </p:spPr>
      </p:pic>
      <p:sp>
        <p:nvSpPr>
          <p:cNvPr id="55" name="TextBox 1">
            <a:extLst>
              <a:ext uri="{FF2B5EF4-FFF2-40B4-BE49-F238E27FC236}">
                <a16:creationId xmlns:a16="http://schemas.microsoft.com/office/drawing/2014/main" id="{F213F5A9-9A76-F9CD-0BC0-54CF50EBE875}"/>
              </a:ext>
            </a:extLst>
          </p:cNvPr>
          <p:cNvSpPr txBox="1">
            <a:spLocks noChangeArrowheads="1"/>
          </p:cNvSpPr>
          <p:nvPr/>
        </p:nvSpPr>
        <p:spPr bwMode="auto">
          <a:xfrm>
            <a:off x="1358817" y="2387418"/>
            <a:ext cx="380355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lang="en-US" sz="1400">
                <a:latin typeface="Arial"/>
                <a:cs typeface="Arial"/>
              </a:rPr>
              <a:t>Compare</a:t>
            </a:r>
            <a:r>
              <a:rPr kumimoji="0" lang="en-US" sz="1400" i="0" u="none" strike="noStrike" kern="1200" cap="none" spc="0" normalizeH="0" baseline="0" noProof="0">
                <a:ln>
                  <a:noFill/>
                </a:ln>
                <a:effectLst/>
                <a:uLnTx/>
                <a:uFillTx/>
                <a:latin typeface="Arial"/>
                <a:ea typeface="+mn-ea"/>
                <a:cs typeface="Arial"/>
              </a:rPr>
              <a:t> the </a:t>
            </a:r>
            <a:r>
              <a:rPr lang="en-US" sz="1400" b="1">
                <a:solidFill>
                  <a:schemeClr val="accent1"/>
                </a:solidFill>
                <a:latin typeface="Arial"/>
                <a:cs typeface="Arial"/>
              </a:rPr>
              <a:t>Multiclass</a:t>
            </a:r>
            <a:r>
              <a:rPr kumimoji="0" lang="en-US" sz="1400" b="1" i="0" u="none" strike="noStrike" kern="1200" cap="none" spc="0" normalizeH="0" baseline="0" noProof="0">
                <a:ln>
                  <a:noFill/>
                </a:ln>
                <a:solidFill>
                  <a:schemeClr val="accent1"/>
                </a:solidFill>
                <a:effectLst/>
                <a:uLnTx/>
                <a:uFillTx/>
                <a:latin typeface="Arial"/>
                <a:ea typeface="+mn-ea"/>
                <a:cs typeface="Arial"/>
              </a:rPr>
              <a:t> model vs BAU approach </a:t>
            </a:r>
            <a:r>
              <a:rPr kumimoji="0" lang="en-US" sz="1400" i="0" u="none" strike="noStrike" kern="1200" cap="none" spc="0" normalizeH="0" baseline="0" noProof="0">
                <a:ln>
                  <a:noFill/>
                </a:ln>
                <a:effectLst/>
                <a:uLnTx/>
                <a:uFillTx/>
                <a:latin typeface="Arial"/>
                <a:ea typeface="+mn-ea"/>
                <a:cs typeface="Arial"/>
              </a:rPr>
              <a:t>(POD level Model) with Out of Time Validation</a:t>
            </a:r>
          </a:p>
        </p:txBody>
      </p:sp>
      <p:sp>
        <p:nvSpPr>
          <p:cNvPr id="132" name="TextBox 131">
            <a:extLst>
              <a:ext uri="{FF2B5EF4-FFF2-40B4-BE49-F238E27FC236}">
                <a16:creationId xmlns:a16="http://schemas.microsoft.com/office/drawing/2014/main" id="{7EED9064-2255-A53E-1D73-03A146C4F11C}"/>
              </a:ext>
            </a:extLst>
          </p:cNvPr>
          <p:cNvSpPr txBox="1"/>
          <p:nvPr/>
        </p:nvSpPr>
        <p:spPr>
          <a:xfrm>
            <a:off x="9989038" y="3221051"/>
            <a:ext cx="15445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normalizeH="0" baseline="0" noProof="0">
                <a:ln w="0"/>
                <a:solidFill>
                  <a:schemeClr val="accent1"/>
                </a:solidFill>
                <a:effectLst>
                  <a:outerShdw blurRad="38100" dist="25400" dir="5400000" algn="ctr" rotWithShape="0">
                    <a:srgbClr val="6E747A">
                      <a:alpha val="43000"/>
                    </a:srgbClr>
                  </a:outerShdw>
                </a:effectLst>
                <a:uLnTx/>
                <a:uFillTx/>
                <a:latin typeface="Arial"/>
                <a:ea typeface="+mn-ea"/>
                <a:cs typeface="+mn-cs"/>
              </a:rPr>
              <a:t>Out of Time Validation</a:t>
            </a:r>
          </a:p>
        </p:txBody>
      </p:sp>
      <p:sp>
        <p:nvSpPr>
          <p:cNvPr id="38" name="TextBox 37">
            <a:extLst>
              <a:ext uri="{FF2B5EF4-FFF2-40B4-BE49-F238E27FC236}">
                <a16:creationId xmlns:a16="http://schemas.microsoft.com/office/drawing/2014/main" id="{FAE15F75-4E5B-1BD5-007E-C32018B02FD3}"/>
              </a:ext>
            </a:extLst>
          </p:cNvPr>
          <p:cNvSpPr txBox="1"/>
          <p:nvPr/>
        </p:nvSpPr>
        <p:spPr>
          <a:xfrm>
            <a:off x="6871216" y="661626"/>
            <a:ext cx="17630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normalizeH="0" baseline="0" noProof="0">
                <a:ln w="0"/>
                <a:solidFill>
                  <a:schemeClr val="accent1"/>
                </a:solidFill>
                <a:effectLst>
                  <a:outerShdw blurRad="38100" dist="25400" dir="5400000" algn="ctr" rotWithShape="0">
                    <a:srgbClr val="6E747A">
                      <a:alpha val="43000"/>
                    </a:srgbClr>
                  </a:outerShdw>
                </a:effectLst>
                <a:uLnTx/>
                <a:uFillTx/>
                <a:latin typeface="Arial"/>
                <a:ea typeface="+mn-ea"/>
                <a:cs typeface="+mn-cs"/>
              </a:rPr>
              <a:t>Validation Approach</a:t>
            </a:r>
          </a:p>
        </p:txBody>
      </p:sp>
      <p:sp>
        <p:nvSpPr>
          <p:cNvPr id="39" name="Rectangle 38">
            <a:extLst>
              <a:ext uri="{FF2B5EF4-FFF2-40B4-BE49-F238E27FC236}">
                <a16:creationId xmlns:a16="http://schemas.microsoft.com/office/drawing/2014/main" id="{C37F2FC5-C2A9-2C91-6853-C2053ADA6A24}"/>
              </a:ext>
            </a:extLst>
          </p:cNvPr>
          <p:cNvSpPr/>
          <p:nvPr/>
        </p:nvSpPr>
        <p:spPr>
          <a:xfrm>
            <a:off x="6524925" y="643364"/>
            <a:ext cx="2534810" cy="278093"/>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0" name="Rectangle 39">
            <a:extLst>
              <a:ext uri="{FF2B5EF4-FFF2-40B4-BE49-F238E27FC236}">
                <a16:creationId xmlns:a16="http://schemas.microsoft.com/office/drawing/2014/main" id="{548D1EDE-9144-F722-CCE6-5AB4924C2FD5}"/>
              </a:ext>
            </a:extLst>
          </p:cNvPr>
          <p:cNvSpPr/>
          <p:nvPr/>
        </p:nvSpPr>
        <p:spPr>
          <a:xfrm>
            <a:off x="6643470" y="2415226"/>
            <a:ext cx="896015" cy="7359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1" name="Group 40">
            <a:extLst>
              <a:ext uri="{FF2B5EF4-FFF2-40B4-BE49-F238E27FC236}">
                <a16:creationId xmlns:a16="http://schemas.microsoft.com/office/drawing/2014/main" id="{2E7B655D-3ABD-7A72-E10C-26A263D824E1}"/>
              </a:ext>
            </a:extLst>
          </p:cNvPr>
          <p:cNvGrpSpPr/>
          <p:nvPr/>
        </p:nvGrpSpPr>
        <p:grpSpPr>
          <a:xfrm>
            <a:off x="6778457" y="1314557"/>
            <a:ext cx="642578" cy="226510"/>
            <a:chOff x="839656" y="3395524"/>
            <a:chExt cx="642578" cy="226510"/>
          </a:xfrm>
          <a:noFill/>
        </p:grpSpPr>
        <p:pic>
          <p:nvPicPr>
            <p:cNvPr id="46" name="Picture 13">
              <a:extLst>
                <a:ext uri="{FF2B5EF4-FFF2-40B4-BE49-F238E27FC236}">
                  <a16:creationId xmlns:a16="http://schemas.microsoft.com/office/drawing/2014/main" id="{CF91EC3B-0E76-56F3-1365-0E3667C5F3FB}"/>
                </a:ext>
              </a:extLst>
            </p:cNvPr>
            <p:cNvPicPr>
              <a:picLocks noChangeAspect="1" noChangeArrowheads="1"/>
            </p:cNvPicPr>
            <p:nvPr/>
          </p:nvPicPr>
          <p:blipFill rotWithShape="1">
            <a:blip r:embed="rId15" cstate="print">
              <a:duotone>
                <a:schemeClr val="accent3">
                  <a:shade val="45000"/>
                  <a:satMod val="135000"/>
                </a:schemeClr>
                <a:prstClr val="white"/>
              </a:duotone>
              <a:extLst>
                <a:ext uri="{28A0092B-C50C-407E-A947-70E740481C1C}">
                  <a14:useLocalDpi xmlns:a14="http://schemas.microsoft.com/office/drawing/2010/main" val="0"/>
                </a:ext>
              </a:extLst>
            </a:blip>
            <a:srcRect l="49667" r="9667"/>
            <a:stretch/>
          </p:blipFill>
          <p:spPr bwMode="auto">
            <a:xfrm>
              <a:off x="839656" y="3395524"/>
              <a:ext cx="92114" cy="226510"/>
            </a:xfrm>
            <a:prstGeom prst="rect">
              <a:avLst/>
            </a:prstGeom>
            <a:grpFill/>
          </p:spPr>
        </p:pic>
        <p:pic>
          <p:nvPicPr>
            <p:cNvPr id="92" name="Picture 13">
              <a:extLst>
                <a:ext uri="{FF2B5EF4-FFF2-40B4-BE49-F238E27FC236}">
                  <a16:creationId xmlns:a16="http://schemas.microsoft.com/office/drawing/2014/main" id="{6399E745-E0F8-E121-BFD2-B20AD2A1980B}"/>
                </a:ext>
              </a:extLst>
            </p:cNvPr>
            <p:cNvPicPr>
              <a:picLocks noChangeAspect="1" noChangeArrowheads="1"/>
            </p:cNvPicPr>
            <p:nvPr/>
          </p:nvPicPr>
          <p:blipFill rotWithShape="1">
            <a:blip r:embed="rId15" cstate="print">
              <a:duotone>
                <a:schemeClr val="accent3">
                  <a:shade val="45000"/>
                  <a:satMod val="135000"/>
                </a:schemeClr>
                <a:prstClr val="white"/>
              </a:duotone>
              <a:extLst>
                <a:ext uri="{28A0092B-C50C-407E-A947-70E740481C1C}">
                  <a14:useLocalDpi xmlns:a14="http://schemas.microsoft.com/office/drawing/2010/main" val="0"/>
                </a:ext>
              </a:extLst>
            </a:blip>
            <a:srcRect l="49667" r="9667"/>
            <a:stretch/>
          </p:blipFill>
          <p:spPr bwMode="auto">
            <a:xfrm>
              <a:off x="977272" y="3395524"/>
              <a:ext cx="92114" cy="226510"/>
            </a:xfrm>
            <a:prstGeom prst="rect">
              <a:avLst/>
            </a:prstGeom>
            <a:grpFill/>
          </p:spPr>
        </p:pic>
        <p:pic>
          <p:nvPicPr>
            <p:cNvPr id="133" name="Picture 13">
              <a:extLst>
                <a:ext uri="{FF2B5EF4-FFF2-40B4-BE49-F238E27FC236}">
                  <a16:creationId xmlns:a16="http://schemas.microsoft.com/office/drawing/2014/main" id="{4F50F237-E104-1A1D-6ACF-FCDA4B1A5792}"/>
                </a:ext>
              </a:extLst>
            </p:cNvPr>
            <p:cNvPicPr>
              <a:picLocks noChangeAspect="1" noChangeArrowheads="1"/>
            </p:cNvPicPr>
            <p:nvPr/>
          </p:nvPicPr>
          <p:blipFill rotWithShape="1">
            <a:blip r:embed="rId15" cstate="print">
              <a:duotone>
                <a:schemeClr val="accent3">
                  <a:shade val="45000"/>
                  <a:satMod val="135000"/>
                </a:schemeClr>
                <a:prstClr val="white"/>
              </a:duotone>
              <a:extLst>
                <a:ext uri="{28A0092B-C50C-407E-A947-70E740481C1C}">
                  <a14:useLocalDpi xmlns:a14="http://schemas.microsoft.com/office/drawing/2010/main" val="0"/>
                </a:ext>
              </a:extLst>
            </a:blip>
            <a:srcRect l="49667" r="9667"/>
            <a:stretch/>
          </p:blipFill>
          <p:spPr bwMode="auto">
            <a:xfrm>
              <a:off x="1114888" y="3395524"/>
              <a:ext cx="92114" cy="226510"/>
            </a:xfrm>
            <a:prstGeom prst="rect">
              <a:avLst/>
            </a:prstGeom>
            <a:grpFill/>
          </p:spPr>
        </p:pic>
        <p:pic>
          <p:nvPicPr>
            <p:cNvPr id="134" name="Picture 13">
              <a:extLst>
                <a:ext uri="{FF2B5EF4-FFF2-40B4-BE49-F238E27FC236}">
                  <a16:creationId xmlns:a16="http://schemas.microsoft.com/office/drawing/2014/main" id="{67F2D1D6-64DD-E1E3-CAF8-250CE4F38B34}"/>
                </a:ext>
              </a:extLst>
            </p:cNvPr>
            <p:cNvPicPr>
              <a:picLocks noChangeAspect="1" noChangeArrowheads="1"/>
            </p:cNvPicPr>
            <p:nvPr/>
          </p:nvPicPr>
          <p:blipFill rotWithShape="1">
            <a:blip r:embed="rId15" cstate="print">
              <a:duotone>
                <a:schemeClr val="accent3">
                  <a:shade val="45000"/>
                  <a:satMod val="135000"/>
                </a:schemeClr>
                <a:prstClr val="white"/>
              </a:duotone>
              <a:extLst>
                <a:ext uri="{28A0092B-C50C-407E-A947-70E740481C1C}">
                  <a14:useLocalDpi xmlns:a14="http://schemas.microsoft.com/office/drawing/2010/main" val="0"/>
                </a:ext>
              </a:extLst>
            </a:blip>
            <a:srcRect l="49667" r="9667"/>
            <a:stretch/>
          </p:blipFill>
          <p:spPr bwMode="auto">
            <a:xfrm>
              <a:off x="1252504" y="3395524"/>
              <a:ext cx="92114" cy="226510"/>
            </a:xfrm>
            <a:prstGeom prst="rect">
              <a:avLst/>
            </a:prstGeom>
            <a:grpFill/>
          </p:spPr>
        </p:pic>
        <p:pic>
          <p:nvPicPr>
            <p:cNvPr id="135" name="Picture 13">
              <a:extLst>
                <a:ext uri="{FF2B5EF4-FFF2-40B4-BE49-F238E27FC236}">
                  <a16:creationId xmlns:a16="http://schemas.microsoft.com/office/drawing/2014/main" id="{757DA7F6-7368-6A92-66E2-E67064172C7D}"/>
                </a:ext>
              </a:extLst>
            </p:cNvPr>
            <p:cNvPicPr>
              <a:picLocks noChangeAspect="1" noChangeArrowheads="1"/>
            </p:cNvPicPr>
            <p:nvPr/>
          </p:nvPicPr>
          <p:blipFill rotWithShape="1">
            <a:blip r:embed="rId15" cstate="print">
              <a:duotone>
                <a:schemeClr val="accent3">
                  <a:shade val="45000"/>
                  <a:satMod val="135000"/>
                </a:schemeClr>
                <a:prstClr val="white"/>
              </a:duotone>
              <a:extLst>
                <a:ext uri="{28A0092B-C50C-407E-A947-70E740481C1C}">
                  <a14:useLocalDpi xmlns:a14="http://schemas.microsoft.com/office/drawing/2010/main" val="0"/>
                </a:ext>
              </a:extLst>
            </a:blip>
            <a:srcRect l="49667" r="9667"/>
            <a:stretch/>
          </p:blipFill>
          <p:spPr bwMode="auto">
            <a:xfrm>
              <a:off x="1390120" y="3395524"/>
              <a:ext cx="92114" cy="226510"/>
            </a:xfrm>
            <a:prstGeom prst="rect">
              <a:avLst/>
            </a:prstGeom>
            <a:grpFill/>
          </p:spPr>
        </p:pic>
      </p:grpSp>
      <p:sp>
        <p:nvSpPr>
          <p:cNvPr id="136" name="Rectangle 135">
            <a:extLst>
              <a:ext uri="{FF2B5EF4-FFF2-40B4-BE49-F238E27FC236}">
                <a16:creationId xmlns:a16="http://schemas.microsoft.com/office/drawing/2014/main" id="{E3804D88-804B-59AB-6E00-8338F6EF80DC}"/>
              </a:ext>
            </a:extLst>
          </p:cNvPr>
          <p:cNvSpPr/>
          <p:nvPr/>
        </p:nvSpPr>
        <p:spPr>
          <a:xfrm>
            <a:off x="6643471" y="1188603"/>
            <a:ext cx="931000" cy="470968"/>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37" name="Rectangle 136">
            <a:extLst>
              <a:ext uri="{FF2B5EF4-FFF2-40B4-BE49-F238E27FC236}">
                <a16:creationId xmlns:a16="http://schemas.microsoft.com/office/drawing/2014/main" id="{9B9C89BF-FE97-2CA6-7170-776553732E0E}"/>
              </a:ext>
            </a:extLst>
          </p:cNvPr>
          <p:cNvSpPr/>
          <p:nvPr/>
        </p:nvSpPr>
        <p:spPr>
          <a:xfrm>
            <a:off x="8103069" y="1052369"/>
            <a:ext cx="799993" cy="30172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38" name="Rectangle 137">
            <a:extLst>
              <a:ext uri="{FF2B5EF4-FFF2-40B4-BE49-F238E27FC236}">
                <a16:creationId xmlns:a16="http://schemas.microsoft.com/office/drawing/2014/main" id="{9E8CEC19-1A53-90AC-97E7-C77004C2CA13}"/>
              </a:ext>
            </a:extLst>
          </p:cNvPr>
          <p:cNvSpPr/>
          <p:nvPr/>
        </p:nvSpPr>
        <p:spPr>
          <a:xfrm>
            <a:off x="7947674" y="2415226"/>
            <a:ext cx="1099666" cy="27319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39" name="TextBox 138">
            <a:extLst>
              <a:ext uri="{FF2B5EF4-FFF2-40B4-BE49-F238E27FC236}">
                <a16:creationId xmlns:a16="http://schemas.microsoft.com/office/drawing/2014/main" id="{7647D05E-7BEB-8FA9-561C-B38AB60DB4A6}"/>
              </a:ext>
            </a:extLst>
          </p:cNvPr>
          <p:cNvSpPr txBox="1"/>
          <p:nvPr/>
        </p:nvSpPr>
        <p:spPr>
          <a:xfrm>
            <a:off x="6801868" y="958575"/>
            <a:ext cx="708848" cy="2616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C1C1C"/>
                </a:solidFill>
                <a:effectLst/>
                <a:uLnTx/>
                <a:uFillTx/>
                <a:latin typeface="Arial"/>
                <a:ea typeface="+mn-ea"/>
                <a:cs typeface="+mn-cs"/>
              </a:rPr>
              <a:t>Group A</a:t>
            </a:r>
          </a:p>
        </p:txBody>
      </p:sp>
      <p:sp>
        <p:nvSpPr>
          <p:cNvPr id="140" name="TextBox 139">
            <a:extLst>
              <a:ext uri="{FF2B5EF4-FFF2-40B4-BE49-F238E27FC236}">
                <a16:creationId xmlns:a16="http://schemas.microsoft.com/office/drawing/2014/main" id="{E288C34D-5EE5-E7C3-C688-FD282350A2B6}"/>
              </a:ext>
            </a:extLst>
          </p:cNvPr>
          <p:cNvSpPr txBox="1"/>
          <p:nvPr/>
        </p:nvSpPr>
        <p:spPr>
          <a:xfrm>
            <a:off x="6520244" y="1826891"/>
            <a:ext cx="1256665"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Multiclass Model</a:t>
            </a:r>
          </a:p>
        </p:txBody>
      </p:sp>
      <p:sp>
        <p:nvSpPr>
          <p:cNvPr id="141" name="Right Arrow 289">
            <a:extLst>
              <a:ext uri="{FF2B5EF4-FFF2-40B4-BE49-F238E27FC236}">
                <a16:creationId xmlns:a16="http://schemas.microsoft.com/office/drawing/2014/main" id="{D0E11D27-B273-B069-ADF4-429C6866CABC}"/>
              </a:ext>
            </a:extLst>
          </p:cNvPr>
          <p:cNvSpPr/>
          <p:nvPr/>
        </p:nvSpPr>
        <p:spPr>
          <a:xfrm rot="20750943">
            <a:off x="7639471" y="1231393"/>
            <a:ext cx="364334" cy="18561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8220"/>
              </a:solidFill>
              <a:effectLst/>
              <a:uLnTx/>
              <a:uFillTx/>
              <a:latin typeface="Arial"/>
              <a:ea typeface="+mn-ea"/>
              <a:cs typeface="+mn-cs"/>
            </a:endParaRPr>
          </a:p>
        </p:txBody>
      </p:sp>
      <p:sp>
        <p:nvSpPr>
          <p:cNvPr id="142" name="Right Arrow 289">
            <a:extLst>
              <a:ext uri="{FF2B5EF4-FFF2-40B4-BE49-F238E27FC236}">
                <a16:creationId xmlns:a16="http://schemas.microsoft.com/office/drawing/2014/main" id="{30B3E53C-452A-29E2-C348-3FCD285A00C7}"/>
              </a:ext>
            </a:extLst>
          </p:cNvPr>
          <p:cNvSpPr/>
          <p:nvPr/>
        </p:nvSpPr>
        <p:spPr>
          <a:xfrm rot="1541664">
            <a:off x="7638011" y="1523581"/>
            <a:ext cx="333022" cy="14837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8220"/>
              </a:solidFill>
              <a:effectLst/>
              <a:uLnTx/>
              <a:uFillTx/>
              <a:latin typeface="Arial"/>
              <a:ea typeface="+mn-ea"/>
              <a:cs typeface="+mn-cs"/>
            </a:endParaRPr>
          </a:p>
        </p:txBody>
      </p:sp>
      <p:sp>
        <p:nvSpPr>
          <p:cNvPr id="143" name="Rectangle 142">
            <a:extLst>
              <a:ext uri="{FF2B5EF4-FFF2-40B4-BE49-F238E27FC236}">
                <a16:creationId xmlns:a16="http://schemas.microsoft.com/office/drawing/2014/main" id="{0674C41D-7C51-5115-FC62-B1930DFCB04F}"/>
              </a:ext>
            </a:extLst>
          </p:cNvPr>
          <p:cNvSpPr/>
          <p:nvPr/>
        </p:nvSpPr>
        <p:spPr>
          <a:xfrm>
            <a:off x="8083332" y="1541067"/>
            <a:ext cx="819730" cy="3155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44" name="TextBox 143">
            <a:extLst>
              <a:ext uri="{FF2B5EF4-FFF2-40B4-BE49-F238E27FC236}">
                <a16:creationId xmlns:a16="http://schemas.microsoft.com/office/drawing/2014/main" id="{23FAA1A2-8AE9-5D24-C6B0-23B2FFE8A78D}"/>
              </a:ext>
            </a:extLst>
          </p:cNvPr>
          <p:cNvSpPr txBox="1"/>
          <p:nvPr/>
        </p:nvSpPr>
        <p:spPr>
          <a:xfrm>
            <a:off x="8276544" y="1064881"/>
            <a:ext cx="476412"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1C1C1C"/>
                </a:solidFill>
                <a:effectLst/>
                <a:uLnTx/>
                <a:uFillTx/>
                <a:latin typeface="Arial"/>
                <a:ea typeface="+mn-ea"/>
                <a:cs typeface="+mn-cs"/>
              </a:rPr>
              <a:t>HRF</a:t>
            </a:r>
          </a:p>
        </p:txBody>
      </p:sp>
      <p:sp>
        <p:nvSpPr>
          <p:cNvPr id="145" name="TextBox 144">
            <a:extLst>
              <a:ext uri="{FF2B5EF4-FFF2-40B4-BE49-F238E27FC236}">
                <a16:creationId xmlns:a16="http://schemas.microsoft.com/office/drawing/2014/main" id="{ABF7F019-3458-6DC3-A121-D330632C4894}"/>
              </a:ext>
            </a:extLst>
          </p:cNvPr>
          <p:cNvSpPr txBox="1"/>
          <p:nvPr/>
        </p:nvSpPr>
        <p:spPr>
          <a:xfrm>
            <a:off x="8235961" y="1560490"/>
            <a:ext cx="506870"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1">
                <a:solidFill>
                  <a:srgbClr val="1C1C1C"/>
                </a:solidFill>
                <a:latin typeface="Arial"/>
              </a:rPr>
              <a:t>HMN</a:t>
            </a:r>
            <a:endParaRPr kumimoji="0" lang="en-US" sz="1100" b="1" i="0" u="none" strike="noStrike" kern="1200" cap="none" spc="0" normalizeH="0" baseline="0" noProof="0">
              <a:ln>
                <a:noFill/>
              </a:ln>
              <a:solidFill>
                <a:srgbClr val="1C1C1C"/>
              </a:solidFill>
              <a:effectLst/>
              <a:uLnTx/>
              <a:uFillTx/>
              <a:latin typeface="Arial"/>
              <a:ea typeface="+mn-ea"/>
              <a:cs typeface="+mn-cs"/>
            </a:endParaRPr>
          </a:p>
        </p:txBody>
      </p:sp>
      <p:sp>
        <p:nvSpPr>
          <p:cNvPr id="146" name="Right Arrow 289">
            <a:extLst>
              <a:ext uri="{FF2B5EF4-FFF2-40B4-BE49-F238E27FC236}">
                <a16:creationId xmlns:a16="http://schemas.microsoft.com/office/drawing/2014/main" id="{0DBE5111-AF6B-7E94-7883-90492596871A}"/>
              </a:ext>
            </a:extLst>
          </p:cNvPr>
          <p:cNvSpPr/>
          <p:nvPr/>
        </p:nvSpPr>
        <p:spPr>
          <a:xfrm>
            <a:off x="7654447" y="2709687"/>
            <a:ext cx="228125" cy="147019"/>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8220"/>
              </a:solidFill>
              <a:effectLst/>
              <a:uLnTx/>
              <a:uFillTx/>
              <a:latin typeface="Arial"/>
              <a:ea typeface="+mn-ea"/>
              <a:cs typeface="+mn-cs"/>
            </a:endParaRPr>
          </a:p>
        </p:txBody>
      </p:sp>
      <p:sp>
        <p:nvSpPr>
          <p:cNvPr id="147" name="Rectangle 146">
            <a:extLst>
              <a:ext uri="{FF2B5EF4-FFF2-40B4-BE49-F238E27FC236}">
                <a16:creationId xmlns:a16="http://schemas.microsoft.com/office/drawing/2014/main" id="{701FD3F1-5362-F483-03FF-60ED238CBFD3}"/>
              </a:ext>
            </a:extLst>
          </p:cNvPr>
          <p:cNvSpPr/>
          <p:nvPr/>
        </p:nvSpPr>
        <p:spPr>
          <a:xfrm>
            <a:off x="6676816" y="2470991"/>
            <a:ext cx="815535" cy="25562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25000" noProof="0">
                <a:ln>
                  <a:noFill/>
                </a:ln>
                <a:solidFill>
                  <a:srgbClr val="FFFFFF"/>
                </a:solidFill>
                <a:effectLst/>
                <a:uLnTx/>
                <a:uFillTx/>
                <a:latin typeface="Arial"/>
                <a:ea typeface="+mn-ea"/>
                <a:cs typeface="+mn-cs"/>
              </a:rPr>
              <a:t>+</a:t>
            </a:r>
          </a:p>
        </p:txBody>
      </p:sp>
      <p:sp>
        <p:nvSpPr>
          <p:cNvPr id="148" name="Rectangle 147">
            <a:extLst>
              <a:ext uri="{FF2B5EF4-FFF2-40B4-BE49-F238E27FC236}">
                <a16:creationId xmlns:a16="http://schemas.microsoft.com/office/drawing/2014/main" id="{2914BBD1-7DD0-98ED-EC92-911707096830}"/>
              </a:ext>
            </a:extLst>
          </p:cNvPr>
          <p:cNvSpPr/>
          <p:nvPr/>
        </p:nvSpPr>
        <p:spPr>
          <a:xfrm>
            <a:off x="6682828" y="2803126"/>
            <a:ext cx="802772" cy="293723"/>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49" name="TextBox 148">
            <a:extLst>
              <a:ext uri="{FF2B5EF4-FFF2-40B4-BE49-F238E27FC236}">
                <a16:creationId xmlns:a16="http://schemas.microsoft.com/office/drawing/2014/main" id="{406E8CB7-71D2-95E5-27F5-03A254F60641}"/>
              </a:ext>
            </a:extLst>
          </p:cNvPr>
          <p:cNvSpPr txBox="1"/>
          <p:nvPr/>
        </p:nvSpPr>
        <p:spPr>
          <a:xfrm>
            <a:off x="6851675" y="2793354"/>
            <a:ext cx="476412"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1C1C1C"/>
                </a:solidFill>
                <a:effectLst/>
                <a:uLnTx/>
                <a:uFillTx/>
                <a:latin typeface="Arial"/>
                <a:ea typeface="+mn-ea"/>
                <a:cs typeface="+mn-cs"/>
              </a:rPr>
              <a:t>HRF</a:t>
            </a:r>
          </a:p>
        </p:txBody>
      </p:sp>
      <p:sp>
        <p:nvSpPr>
          <p:cNvPr id="150" name="TextBox 149">
            <a:extLst>
              <a:ext uri="{FF2B5EF4-FFF2-40B4-BE49-F238E27FC236}">
                <a16:creationId xmlns:a16="http://schemas.microsoft.com/office/drawing/2014/main" id="{89EA5AED-FE40-A86B-1C45-5DB6418F0931}"/>
              </a:ext>
            </a:extLst>
          </p:cNvPr>
          <p:cNvSpPr txBox="1"/>
          <p:nvPr/>
        </p:nvSpPr>
        <p:spPr>
          <a:xfrm>
            <a:off x="6831515" y="2471545"/>
            <a:ext cx="506870"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1">
                <a:solidFill>
                  <a:srgbClr val="1C1C1C"/>
                </a:solidFill>
                <a:latin typeface="Arial"/>
              </a:rPr>
              <a:t>HMN</a:t>
            </a:r>
            <a:endParaRPr kumimoji="0" lang="en-US" sz="1100" b="1" i="0" u="none" strike="noStrike" kern="1200" cap="none" spc="0" normalizeH="0" baseline="0" noProof="0">
              <a:ln>
                <a:noFill/>
              </a:ln>
              <a:solidFill>
                <a:srgbClr val="1C1C1C"/>
              </a:solidFill>
              <a:effectLst/>
              <a:uLnTx/>
              <a:uFillTx/>
              <a:latin typeface="Arial"/>
              <a:ea typeface="+mn-ea"/>
              <a:cs typeface="+mn-cs"/>
            </a:endParaRPr>
          </a:p>
        </p:txBody>
      </p:sp>
      <p:sp>
        <p:nvSpPr>
          <p:cNvPr id="151" name="TextBox 150">
            <a:extLst>
              <a:ext uri="{FF2B5EF4-FFF2-40B4-BE49-F238E27FC236}">
                <a16:creationId xmlns:a16="http://schemas.microsoft.com/office/drawing/2014/main" id="{3A5ACF28-E8E1-E1AE-6A60-D51E9445A33C}"/>
              </a:ext>
            </a:extLst>
          </p:cNvPr>
          <p:cNvSpPr txBox="1"/>
          <p:nvPr/>
        </p:nvSpPr>
        <p:spPr>
          <a:xfrm>
            <a:off x="7915381" y="2438769"/>
            <a:ext cx="1178528"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b="1">
                <a:solidFill>
                  <a:srgbClr val="1C1C1C"/>
                </a:solidFill>
                <a:latin typeface="Arial"/>
              </a:rPr>
              <a:t>Rnk(HMN &gt;= HRF)</a:t>
            </a:r>
            <a:endParaRPr kumimoji="0" lang="en-US" sz="900" b="1" i="0" u="none" strike="noStrike" kern="1200" cap="none" spc="0" normalizeH="0" baseline="0" noProof="0">
              <a:ln>
                <a:noFill/>
              </a:ln>
              <a:solidFill>
                <a:srgbClr val="1C1C1C"/>
              </a:solidFill>
              <a:effectLst/>
              <a:uLnTx/>
              <a:uFillTx/>
              <a:latin typeface="Arial"/>
              <a:ea typeface="+mn-ea"/>
              <a:cs typeface="+mn-cs"/>
            </a:endParaRPr>
          </a:p>
        </p:txBody>
      </p:sp>
      <p:sp>
        <p:nvSpPr>
          <p:cNvPr id="152" name="TextBox 151">
            <a:extLst>
              <a:ext uri="{FF2B5EF4-FFF2-40B4-BE49-F238E27FC236}">
                <a16:creationId xmlns:a16="http://schemas.microsoft.com/office/drawing/2014/main" id="{8BDE8E24-BFFF-C813-BE02-67A2CC57C2CE}"/>
              </a:ext>
            </a:extLst>
          </p:cNvPr>
          <p:cNvSpPr txBox="1"/>
          <p:nvPr/>
        </p:nvSpPr>
        <p:spPr>
          <a:xfrm>
            <a:off x="7915381" y="2895250"/>
            <a:ext cx="1178528"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b="1">
                <a:solidFill>
                  <a:srgbClr val="1C1C1C"/>
                </a:solidFill>
                <a:latin typeface="Arial"/>
              </a:rPr>
              <a:t>Rnk(HRF &gt;= HMN)</a:t>
            </a:r>
            <a:endParaRPr kumimoji="0" lang="en-US" sz="900" b="1" i="0" u="none" strike="noStrike" kern="1200" cap="none" spc="0" normalizeH="0" baseline="0" noProof="0">
              <a:ln>
                <a:noFill/>
              </a:ln>
              <a:solidFill>
                <a:srgbClr val="1C1C1C"/>
              </a:solidFill>
              <a:effectLst/>
              <a:uLnTx/>
              <a:uFillTx/>
              <a:latin typeface="Arial"/>
              <a:ea typeface="+mn-ea"/>
              <a:cs typeface="+mn-cs"/>
            </a:endParaRPr>
          </a:p>
        </p:txBody>
      </p:sp>
      <p:sp>
        <p:nvSpPr>
          <p:cNvPr id="153" name="Rectangle 152">
            <a:extLst>
              <a:ext uri="{FF2B5EF4-FFF2-40B4-BE49-F238E27FC236}">
                <a16:creationId xmlns:a16="http://schemas.microsoft.com/office/drawing/2014/main" id="{E80E93EB-88AD-05B7-99F9-B78A75C54F13}"/>
              </a:ext>
            </a:extLst>
          </p:cNvPr>
          <p:cNvSpPr/>
          <p:nvPr/>
        </p:nvSpPr>
        <p:spPr>
          <a:xfrm>
            <a:off x="7947674" y="2882853"/>
            <a:ext cx="1093431" cy="26831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25000" noProof="0">
                <a:ln>
                  <a:noFill/>
                </a:ln>
                <a:solidFill>
                  <a:srgbClr val="FFFFFF"/>
                </a:solidFill>
                <a:effectLst/>
                <a:uLnTx/>
                <a:uFillTx/>
                <a:latin typeface="Arial"/>
                <a:ea typeface="+mn-ea"/>
                <a:cs typeface="+mn-cs"/>
              </a:rPr>
              <a:t>+</a:t>
            </a:r>
          </a:p>
        </p:txBody>
      </p:sp>
      <p:sp>
        <p:nvSpPr>
          <p:cNvPr id="154" name="Right Brace 153">
            <a:extLst>
              <a:ext uri="{FF2B5EF4-FFF2-40B4-BE49-F238E27FC236}">
                <a16:creationId xmlns:a16="http://schemas.microsoft.com/office/drawing/2014/main" id="{1BC04927-7871-238B-B402-47D8718AC780}"/>
              </a:ext>
            </a:extLst>
          </p:cNvPr>
          <p:cNvSpPr/>
          <p:nvPr/>
        </p:nvSpPr>
        <p:spPr>
          <a:xfrm>
            <a:off x="9255092" y="1107910"/>
            <a:ext cx="358799" cy="20731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5" name="TextBox 154">
            <a:extLst>
              <a:ext uri="{FF2B5EF4-FFF2-40B4-BE49-F238E27FC236}">
                <a16:creationId xmlns:a16="http://schemas.microsoft.com/office/drawing/2014/main" id="{6168F6D1-875C-DB99-60A8-EB8E9BEC19F6}"/>
              </a:ext>
            </a:extLst>
          </p:cNvPr>
          <p:cNvSpPr txBox="1"/>
          <p:nvPr/>
        </p:nvSpPr>
        <p:spPr>
          <a:xfrm>
            <a:off x="6755869" y="2155057"/>
            <a:ext cx="708848" cy="2616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C1C1C"/>
                </a:solidFill>
                <a:effectLst/>
                <a:uLnTx/>
                <a:uFillTx/>
                <a:latin typeface="Arial"/>
                <a:ea typeface="+mn-ea"/>
                <a:cs typeface="+mn-cs"/>
              </a:rPr>
              <a:t>Group B</a:t>
            </a:r>
          </a:p>
        </p:txBody>
      </p:sp>
      <p:sp>
        <p:nvSpPr>
          <p:cNvPr id="156" name="Rectangle 155">
            <a:extLst>
              <a:ext uri="{FF2B5EF4-FFF2-40B4-BE49-F238E27FC236}">
                <a16:creationId xmlns:a16="http://schemas.microsoft.com/office/drawing/2014/main" id="{BE1D39F8-52A2-BB95-E7B0-C097F7F9220E}"/>
              </a:ext>
            </a:extLst>
          </p:cNvPr>
          <p:cNvSpPr/>
          <p:nvPr/>
        </p:nvSpPr>
        <p:spPr>
          <a:xfrm>
            <a:off x="9844890" y="1166798"/>
            <a:ext cx="1717920" cy="19279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7" name="TextBox 156">
            <a:extLst>
              <a:ext uri="{FF2B5EF4-FFF2-40B4-BE49-F238E27FC236}">
                <a16:creationId xmlns:a16="http://schemas.microsoft.com/office/drawing/2014/main" id="{34A65A5B-617D-22E6-45C3-F2EE9121A8D5}"/>
              </a:ext>
            </a:extLst>
          </p:cNvPr>
          <p:cNvSpPr txBox="1"/>
          <p:nvPr/>
        </p:nvSpPr>
        <p:spPr>
          <a:xfrm>
            <a:off x="10116697" y="1146992"/>
            <a:ext cx="1235378"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C1C1C"/>
                </a:solidFill>
                <a:effectLst/>
                <a:uLnTx/>
                <a:uFillTx/>
                <a:latin typeface="Arial"/>
                <a:ea typeface="+mn-ea"/>
                <a:cs typeface="+mn-cs"/>
              </a:rPr>
              <a:t>HRF ( Top 4 M)</a:t>
            </a:r>
          </a:p>
        </p:txBody>
      </p:sp>
      <p:sp>
        <p:nvSpPr>
          <p:cNvPr id="158" name="TextBox 157">
            <a:extLst>
              <a:ext uri="{FF2B5EF4-FFF2-40B4-BE49-F238E27FC236}">
                <a16:creationId xmlns:a16="http://schemas.microsoft.com/office/drawing/2014/main" id="{21DC7A26-D0C2-0152-D5BB-036BB9EB6F08}"/>
              </a:ext>
            </a:extLst>
          </p:cNvPr>
          <p:cNvSpPr txBox="1"/>
          <p:nvPr/>
        </p:nvSpPr>
        <p:spPr>
          <a:xfrm>
            <a:off x="10465705" y="1377065"/>
            <a:ext cx="357790"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1">
                <a:solidFill>
                  <a:srgbClr val="1C1C1C"/>
                </a:solidFill>
                <a:latin typeface="Arial"/>
              </a:rPr>
              <a:t>Vs</a:t>
            </a:r>
            <a:endParaRPr kumimoji="0" lang="en-US" sz="1100" b="1" i="0" u="none" strike="noStrike" kern="1200" cap="none" spc="0" normalizeH="0" baseline="0" noProof="0">
              <a:ln>
                <a:noFill/>
              </a:ln>
              <a:solidFill>
                <a:srgbClr val="1C1C1C"/>
              </a:solidFill>
              <a:effectLst/>
              <a:uLnTx/>
              <a:uFillTx/>
              <a:latin typeface="Arial"/>
              <a:ea typeface="+mn-ea"/>
              <a:cs typeface="+mn-cs"/>
            </a:endParaRPr>
          </a:p>
        </p:txBody>
      </p:sp>
      <p:sp>
        <p:nvSpPr>
          <p:cNvPr id="159" name="Rectangle 158">
            <a:extLst>
              <a:ext uri="{FF2B5EF4-FFF2-40B4-BE49-F238E27FC236}">
                <a16:creationId xmlns:a16="http://schemas.microsoft.com/office/drawing/2014/main" id="{B03980A4-117D-5EF9-439C-DBBD4EC32FC7}"/>
              </a:ext>
            </a:extLst>
          </p:cNvPr>
          <p:cNvSpPr/>
          <p:nvPr/>
        </p:nvSpPr>
        <p:spPr>
          <a:xfrm>
            <a:off x="9842623" y="1656996"/>
            <a:ext cx="1720187" cy="27783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25000" noProof="0">
                <a:ln>
                  <a:noFill/>
                </a:ln>
                <a:solidFill>
                  <a:srgbClr val="FFFFFF"/>
                </a:solidFill>
                <a:effectLst/>
                <a:uLnTx/>
                <a:uFillTx/>
                <a:latin typeface="Arial"/>
                <a:ea typeface="+mn-ea"/>
                <a:cs typeface="+mn-cs"/>
              </a:rPr>
              <a:t>+</a:t>
            </a:r>
          </a:p>
        </p:txBody>
      </p:sp>
      <p:sp>
        <p:nvSpPr>
          <p:cNvPr id="160" name="TextBox 159">
            <a:extLst>
              <a:ext uri="{FF2B5EF4-FFF2-40B4-BE49-F238E27FC236}">
                <a16:creationId xmlns:a16="http://schemas.microsoft.com/office/drawing/2014/main" id="{8B9D0BC7-0880-495B-F57B-E4413C3916D8}"/>
              </a:ext>
            </a:extLst>
          </p:cNvPr>
          <p:cNvSpPr txBox="1"/>
          <p:nvPr/>
        </p:nvSpPr>
        <p:spPr>
          <a:xfrm>
            <a:off x="9818942" y="1675121"/>
            <a:ext cx="1884778"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b="1">
                <a:solidFill>
                  <a:srgbClr val="1C1C1C"/>
                </a:solidFill>
                <a:latin typeface="Arial"/>
              </a:rPr>
              <a:t>Rnk(HRF &gt;= HMN) ( Top 4M )</a:t>
            </a:r>
          </a:p>
        </p:txBody>
      </p:sp>
      <p:sp>
        <p:nvSpPr>
          <p:cNvPr id="161" name="Rectangle 160">
            <a:extLst>
              <a:ext uri="{FF2B5EF4-FFF2-40B4-BE49-F238E27FC236}">
                <a16:creationId xmlns:a16="http://schemas.microsoft.com/office/drawing/2014/main" id="{4A969334-2A2C-0BBA-7C4D-B32FF965C3C4}"/>
              </a:ext>
            </a:extLst>
          </p:cNvPr>
          <p:cNvSpPr/>
          <p:nvPr/>
        </p:nvSpPr>
        <p:spPr>
          <a:xfrm>
            <a:off x="9871673" y="2346423"/>
            <a:ext cx="1717920" cy="19279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2" name="TextBox 161">
            <a:extLst>
              <a:ext uri="{FF2B5EF4-FFF2-40B4-BE49-F238E27FC236}">
                <a16:creationId xmlns:a16="http://schemas.microsoft.com/office/drawing/2014/main" id="{0C5028EA-5E2C-B28A-CF43-03F1FEDDF21E}"/>
              </a:ext>
            </a:extLst>
          </p:cNvPr>
          <p:cNvSpPr txBox="1"/>
          <p:nvPr/>
        </p:nvSpPr>
        <p:spPr>
          <a:xfrm>
            <a:off x="10113827" y="2334564"/>
            <a:ext cx="1235378"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C1C1C"/>
                </a:solidFill>
                <a:effectLst/>
                <a:uLnTx/>
                <a:uFillTx/>
                <a:latin typeface="Arial"/>
                <a:ea typeface="+mn-ea"/>
                <a:cs typeface="+mn-cs"/>
              </a:rPr>
              <a:t>HMN ( Top 4 M)</a:t>
            </a:r>
          </a:p>
        </p:txBody>
      </p:sp>
      <p:sp>
        <p:nvSpPr>
          <p:cNvPr id="163" name="TextBox 162">
            <a:extLst>
              <a:ext uri="{FF2B5EF4-FFF2-40B4-BE49-F238E27FC236}">
                <a16:creationId xmlns:a16="http://schemas.microsoft.com/office/drawing/2014/main" id="{69D7FEC2-8C2D-D54A-AE4F-11DA040E5B03}"/>
              </a:ext>
            </a:extLst>
          </p:cNvPr>
          <p:cNvSpPr txBox="1"/>
          <p:nvPr/>
        </p:nvSpPr>
        <p:spPr>
          <a:xfrm>
            <a:off x="10436955" y="2547386"/>
            <a:ext cx="357790"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1">
                <a:solidFill>
                  <a:srgbClr val="1C1C1C"/>
                </a:solidFill>
                <a:latin typeface="Arial"/>
              </a:rPr>
              <a:t>Vs</a:t>
            </a:r>
            <a:endParaRPr kumimoji="0" lang="en-US" sz="1100" b="1" i="0" u="none" strike="noStrike" kern="1200" cap="none" spc="0" normalizeH="0" baseline="0" noProof="0">
              <a:ln>
                <a:noFill/>
              </a:ln>
              <a:solidFill>
                <a:srgbClr val="1C1C1C"/>
              </a:solidFill>
              <a:effectLst/>
              <a:uLnTx/>
              <a:uFillTx/>
              <a:latin typeface="Arial"/>
              <a:ea typeface="+mn-ea"/>
              <a:cs typeface="+mn-cs"/>
            </a:endParaRPr>
          </a:p>
        </p:txBody>
      </p:sp>
      <p:sp>
        <p:nvSpPr>
          <p:cNvPr id="164" name="Rectangle 163">
            <a:extLst>
              <a:ext uri="{FF2B5EF4-FFF2-40B4-BE49-F238E27FC236}">
                <a16:creationId xmlns:a16="http://schemas.microsoft.com/office/drawing/2014/main" id="{F87A561B-60B5-781C-86EE-F0410B0BB99C}"/>
              </a:ext>
            </a:extLst>
          </p:cNvPr>
          <p:cNvSpPr/>
          <p:nvPr/>
        </p:nvSpPr>
        <p:spPr>
          <a:xfrm>
            <a:off x="9865624" y="2810061"/>
            <a:ext cx="1720187" cy="27783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25000" noProof="0">
                <a:ln>
                  <a:noFill/>
                </a:ln>
                <a:solidFill>
                  <a:srgbClr val="FFFFFF"/>
                </a:solidFill>
                <a:effectLst/>
                <a:uLnTx/>
                <a:uFillTx/>
                <a:latin typeface="Arial"/>
                <a:ea typeface="+mn-ea"/>
                <a:cs typeface="+mn-cs"/>
              </a:rPr>
              <a:t>+</a:t>
            </a:r>
          </a:p>
        </p:txBody>
      </p:sp>
      <p:sp>
        <p:nvSpPr>
          <p:cNvPr id="165" name="TextBox 164">
            <a:extLst>
              <a:ext uri="{FF2B5EF4-FFF2-40B4-BE49-F238E27FC236}">
                <a16:creationId xmlns:a16="http://schemas.microsoft.com/office/drawing/2014/main" id="{FD8DBC65-32E5-2B66-EDCD-47F65181DECA}"/>
              </a:ext>
            </a:extLst>
          </p:cNvPr>
          <p:cNvSpPr txBox="1"/>
          <p:nvPr/>
        </p:nvSpPr>
        <p:spPr>
          <a:xfrm>
            <a:off x="9824695" y="2836798"/>
            <a:ext cx="1884778"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b="1">
                <a:solidFill>
                  <a:srgbClr val="1C1C1C"/>
                </a:solidFill>
                <a:latin typeface="Arial"/>
              </a:rPr>
              <a:t>Rnk(HMN &gt;= HRF) ( Top 4M )</a:t>
            </a:r>
          </a:p>
        </p:txBody>
      </p:sp>
      <p:graphicFrame>
        <p:nvGraphicFramePr>
          <p:cNvPr id="3" name="Table 2">
            <a:extLst>
              <a:ext uri="{FF2B5EF4-FFF2-40B4-BE49-F238E27FC236}">
                <a16:creationId xmlns:a16="http://schemas.microsoft.com/office/drawing/2014/main" id="{7A1E3B2D-FDC9-199C-4827-04FE5DD0B8F8}"/>
              </a:ext>
            </a:extLst>
          </p:cNvPr>
          <p:cNvGraphicFramePr>
            <a:graphicFrameLocks noGrp="1"/>
          </p:cNvGraphicFramePr>
          <p:nvPr/>
        </p:nvGraphicFramePr>
        <p:xfrm>
          <a:off x="6643471" y="4388442"/>
          <a:ext cx="4705734" cy="1508419"/>
        </p:xfrm>
        <a:graphic>
          <a:graphicData uri="http://schemas.openxmlformats.org/drawingml/2006/table">
            <a:tbl>
              <a:tblPr firstRow="1" bandRow="1">
                <a:tableStyleId>{5C22544A-7EE6-4342-B048-85BDC9FD1C3A}</a:tableStyleId>
              </a:tblPr>
              <a:tblGrid>
                <a:gridCol w="1697045">
                  <a:extLst>
                    <a:ext uri="{9D8B030D-6E8A-4147-A177-3AD203B41FA5}">
                      <a16:colId xmlns:a16="http://schemas.microsoft.com/office/drawing/2014/main" val="3728106583"/>
                    </a:ext>
                  </a:extLst>
                </a:gridCol>
                <a:gridCol w="1198976">
                  <a:extLst>
                    <a:ext uri="{9D8B030D-6E8A-4147-A177-3AD203B41FA5}">
                      <a16:colId xmlns:a16="http://schemas.microsoft.com/office/drawing/2014/main" val="3417447750"/>
                    </a:ext>
                  </a:extLst>
                </a:gridCol>
                <a:gridCol w="1809713">
                  <a:extLst>
                    <a:ext uri="{9D8B030D-6E8A-4147-A177-3AD203B41FA5}">
                      <a16:colId xmlns:a16="http://schemas.microsoft.com/office/drawing/2014/main" val="4141790113"/>
                    </a:ext>
                  </a:extLst>
                </a:gridCol>
              </a:tblGrid>
              <a:tr h="411139">
                <a:tc>
                  <a:txBody>
                    <a:bodyPr/>
                    <a:lstStyle/>
                    <a:p>
                      <a:pPr algn="ctr"/>
                      <a:r>
                        <a:rPr lang="en-US" sz="1200"/>
                        <a:t>Group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200"/>
                        <a:t>Conversion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200"/>
                        <a:t>Sales/HH Targeted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63451820"/>
                  </a:ext>
                </a:extLst>
              </a:tr>
              <a:tr h="229143">
                <a:tc>
                  <a:txBody>
                    <a:bodyPr/>
                    <a:lstStyle/>
                    <a:p>
                      <a:pPr algn="l"/>
                      <a:r>
                        <a:rPr lang="en-US" sz="1200"/>
                        <a:t>HMN – POD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23.90%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$ 26.94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367292"/>
                  </a:ext>
                </a:extLst>
              </a:tr>
              <a:tr h="217120">
                <a:tc>
                  <a:txBody>
                    <a:bodyPr/>
                    <a:lstStyle/>
                    <a:p>
                      <a:pPr algn="l"/>
                      <a:r>
                        <a:rPr lang="en-US" sz="1200"/>
                        <a:t>HMN - MULTICLASS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20.51%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$ 20.84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8944964"/>
                  </a:ext>
                </a:extLst>
              </a:tr>
              <a:tr h="195815">
                <a:tc>
                  <a:txBody>
                    <a:bodyPr/>
                    <a:lstStyle/>
                    <a:p>
                      <a:pPr algn="l"/>
                      <a:r>
                        <a:rPr lang="en-US" sz="1200"/>
                        <a:t>HRF – POD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16.90%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$ 25.50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5388284"/>
                  </a:ext>
                </a:extLst>
              </a:tr>
              <a:tr h="224851">
                <a:tc>
                  <a:txBody>
                    <a:bodyPr/>
                    <a:lstStyle/>
                    <a:p>
                      <a:pPr algn="l"/>
                      <a:r>
                        <a:rPr lang="en-US" sz="1200"/>
                        <a:t>HRF - MULTICLASS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17.50%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$ 24.55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46907"/>
                  </a:ext>
                </a:extLst>
              </a:tr>
            </a:tbl>
          </a:graphicData>
        </a:graphic>
      </p:graphicFrame>
      <p:sp>
        <p:nvSpPr>
          <p:cNvPr id="11" name="TextBox 10">
            <a:extLst>
              <a:ext uri="{FF2B5EF4-FFF2-40B4-BE49-F238E27FC236}">
                <a16:creationId xmlns:a16="http://schemas.microsoft.com/office/drawing/2014/main" id="{C5374E02-DC36-EBC1-8573-2B941F6DDFB9}"/>
              </a:ext>
            </a:extLst>
          </p:cNvPr>
          <p:cNvSpPr txBox="1"/>
          <p:nvPr/>
        </p:nvSpPr>
        <p:spPr>
          <a:xfrm>
            <a:off x="6588555" y="6042521"/>
            <a:ext cx="2045675" cy="246221"/>
          </a:xfrm>
          <a:prstGeom prst="rect">
            <a:avLst/>
          </a:prstGeom>
          <a:noFill/>
          <a:ln>
            <a:noFill/>
            <a:prstDash val="dash"/>
          </a:ln>
        </p:spPr>
        <p:txBody>
          <a:bodyPr wrap="square" lIns="91440" tIns="45720" rIns="91440" bIns="45720" rtlCol="0" anchor="t">
            <a:spAutoFit/>
          </a:bodyPr>
          <a:lstStyle/>
          <a:p>
            <a:r>
              <a:rPr lang="en-US" sz="1000" b="1" i="1">
                <a:solidFill>
                  <a:schemeClr val="bg2">
                    <a:lumMod val="25000"/>
                  </a:schemeClr>
                </a:solidFill>
              </a:rPr>
              <a:t>*  Metrics for the month of Feb </a:t>
            </a:r>
          </a:p>
        </p:txBody>
      </p:sp>
      <p:sp>
        <p:nvSpPr>
          <p:cNvPr id="13" name="TextBox 12">
            <a:extLst>
              <a:ext uri="{FF2B5EF4-FFF2-40B4-BE49-F238E27FC236}">
                <a16:creationId xmlns:a16="http://schemas.microsoft.com/office/drawing/2014/main" id="{F4065598-7804-9A05-73C5-CDAAFCFA759D}"/>
              </a:ext>
            </a:extLst>
          </p:cNvPr>
          <p:cNvSpPr txBox="1"/>
          <p:nvPr/>
        </p:nvSpPr>
        <p:spPr>
          <a:xfrm>
            <a:off x="7899217" y="4021256"/>
            <a:ext cx="2965299" cy="307777"/>
          </a:xfrm>
          <a:prstGeom prst="rect">
            <a:avLst/>
          </a:prstGeom>
          <a:noFill/>
        </p:spPr>
        <p:txBody>
          <a:bodyPr wrap="square" rtlCol="0">
            <a:spAutoFit/>
          </a:bodyPr>
          <a:lstStyle/>
          <a:p>
            <a:r>
              <a:rPr lang="en-US" sz="1400" b="1">
                <a:solidFill>
                  <a:schemeClr val="bg2">
                    <a:lumMod val="25000"/>
                  </a:schemeClr>
                </a:solidFill>
              </a:rPr>
              <a:t>Model Performance Metrics</a:t>
            </a:r>
          </a:p>
        </p:txBody>
      </p:sp>
      <p:sp>
        <p:nvSpPr>
          <p:cNvPr id="12" name="Left Brace 11">
            <a:extLst>
              <a:ext uri="{FF2B5EF4-FFF2-40B4-BE49-F238E27FC236}">
                <a16:creationId xmlns:a16="http://schemas.microsoft.com/office/drawing/2014/main" id="{3682B267-2641-BFFB-3598-3C49F7B5F9C2}"/>
              </a:ext>
            </a:extLst>
          </p:cNvPr>
          <p:cNvSpPr/>
          <p:nvPr/>
        </p:nvSpPr>
        <p:spPr>
          <a:xfrm>
            <a:off x="6420226" y="4880630"/>
            <a:ext cx="182298" cy="92427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143EAF41-B3C0-DCDE-C033-13E5B11A0557}"/>
              </a:ext>
            </a:extLst>
          </p:cNvPr>
          <p:cNvSpPr txBox="1"/>
          <p:nvPr/>
        </p:nvSpPr>
        <p:spPr>
          <a:xfrm rot="16200000">
            <a:off x="5905275" y="5136634"/>
            <a:ext cx="814315" cy="246221"/>
          </a:xfrm>
          <a:prstGeom prst="rect">
            <a:avLst/>
          </a:prstGeom>
          <a:noFill/>
          <a:ln>
            <a:noFill/>
            <a:prstDash val="dash"/>
          </a:ln>
        </p:spPr>
        <p:txBody>
          <a:bodyPr wrap="square" lIns="91440" tIns="45720" rIns="91440" bIns="45720" rtlCol="0" anchor="t">
            <a:spAutoFit/>
          </a:bodyPr>
          <a:lstStyle/>
          <a:p>
            <a:r>
              <a:rPr lang="en-US" sz="1000" b="1" i="1">
                <a:solidFill>
                  <a:schemeClr val="tx1">
                    <a:lumMod val="75000"/>
                    <a:lumOff val="25000"/>
                  </a:schemeClr>
                </a:solidFill>
              </a:rPr>
              <a:t>In-class</a:t>
            </a:r>
          </a:p>
        </p:txBody>
      </p:sp>
      <p:pic>
        <p:nvPicPr>
          <p:cNvPr id="16" name="Graphic 15" descr="Chat bubble with solid fill">
            <a:extLst>
              <a:ext uri="{FF2B5EF4-FFF2-40B4-BE49-F238E27FC236}">
                <a16:creationId xmlns:a16="http://schemas.microsoft.com/office/drawing/2014/main" id="{54802595-6CFB-E038-16F9-296C9892D2F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459532" y="5436230"/>
            <a:ext cx="395973" cy="395973"/>
          </a:xfrm>
          <a:prstGeom prst="rect">
            <a:avLst/>
          </a:prstGeom>
        </p:spPr>
      </p:pic>
      <p:pic>
        <p:nvPicPr>
          <p:cNvPr id="17" name="Graphic 16" descr="Lights On with solid fill">
            <a:extLst>
              <a:ext uri="{FF2B5EF4-FFF2-40B4-BE49-F238E27FC236}">
                <a16:creationId xmlns:a16="http://schemas.microsoft.com/office/drawing/2014/main" id="{9B1BDA59-F906-1E4C-EA3D-F139A31537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624814" y="3967159"/>
            <a:ext cx="361874" cy="361874"/>
          </a:xfrm>
          <a:prstGeom prst="rect">
            <a:avLst/>
          </a:prstGeom>
        </p:spPr>
      </p:pic>
      <p:pic>
        <p:nvPicPr>
          <p:cNvPr id="15" name="Graphic 14" descr="Bar chart with solid fill">
            <a:extLst>
              <a:ext uri="{FF2B5EF4-FFF2-40B4-BE49-F238E27FC236}">
                <a16:creationId xmlns:a16="http://schemas.microsoft.com/office/drawing/2014/main" id="{078DEC78-4D81-76E4-F7E0-C0C427540B6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331749" y="4006372"/>
            <a:ext cx="296396" cy="296396"/>
          </a:xfrm>
          <a:prstGeom prst="rect">
            <a:avLst/>
          </a:prstGeom>
        </p:spPr>
      </p:pic>
    </p:spTree>
    <p:extLst>
      <p:ext uri="{BB962C8B-B14F-4D97-AF65-F5344CB8AC3E}">
        <p14:creationId xmlns:p14="http://schemas.microsoft.com/office/powerpoint/2010/main" val="307577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E9D83-88A0-59FE-4B11-B3C8CF175AA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DE7D2CA-DA7E-1421-0CDF-32292699861B}"/>
              </a:ext>
            </a:extLst>
          </p:cNvPr>
          <p:cNvSpPr>
            <a:spLocks noGrp="1"/>
          </p:cNvSpPr>
          <p:nvPr>
            <p:ph type="body" sz="quarter" idx="11"/>
          </p:nvPr>
        </p:nvSpPr>
        <p:spPr>
          <a:xfrm>
            <a:off x="932094" y="2071109"/>
            <a:ext cx="7616819" cy="1122034"/>
          </a:xfrm>
        </p:spPr>
        <p:txBody>
          <a:bodyPr/>
          <a:lstStyle/>
          <a:p>
            <a:r>
              <a:rPr lang="en-IN">
                <a:solidFill>
                  <a:schemeClr val="accent1"/>
                </a:solidFill>
              </a:rPr>
              <a:t>FY24 Q4 – Summary  </a:t>
            </a:r>
          </a:p>
          <a:p>
            <a:r>
              <a:rPr lang="en-IN">
                <a:solidFill>
                  <a:schemeClr val="accent1"/>
                </a:solidFill>
              </a:rPr>
              <a:t>&amp; A/B Test Results</a:t>
            </a:r>
            <a:endParaRPr lang="en-US">
              <a:solidFill>
                <a:schemeClr val="accent1"/>
              </a:solidFill>
            </a:endParaRPr>
          </a:p>
        </p:txBody>
      </p:sp>
    </p:spTree>
    <p:extLst>
      <p:ext uri="{BB962C8B-B14F-4D97-AF65-F5344CB8AC3E}">
        <p14:creationId xmlns:p14="http://schemas.microsoft.com/office/powerpoint/2010/main" val="2418396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7E5AF-0D09-8936-7A3E-3660561F47CC}"/>
            </a:ext>
          </a:extLst>
        </p:cNvPr>
        <p:cNvGrpSpPr/>
        <p:nvPr/>
      </p:nvGrpSpPr>
      <p:grpSpPr>
        <a:xfrm>
          <a:off x="0" y="0"/>
          <a:ext cx="0" cy="0"/>
          <a:chOff x="0" y="0"/>
          <a:chExt cx="0" cy="0"/>
        </a:xfrm>
      </p:grpSpPr>
      <p:sp>
        <p:nvSpPr>
          <p:cNvPr id="6" name="Text Placeholder 3">
            <a:extLst>
              <a:ext uri="{FF2B5EF4-FFF2-40B4-BE49-F238E27FC236}">
                <a16:creationId xmlns:a16="http://schemas.microsoft.com/office/drawing/2014/main" id="{798ECB83-56E7-A179-08D0-92C37069C953}"/>
              </a:ext>
            </a:extLst>
          </p:cNvPr>
          <p:cNvSpPr>
            <a:spLocks noGrp="1"/>
          </p:cNvSpPr>
          <p:nvPr>
            <p:ph type="body" sz="quarter" idx="11"/>
          </p:nvPr>
        </p:nvSpPr>
        <p:spPr>
          <a:xfrm>
            <a:off x="360257" y="263990"/>
            <a:ext cx="11395169" cy="436561"/>
          </a:xfrm>
        </p:spPr>
        <p:txBody>
          <a:bodyPr lIns="91440" tIns="45720" rIns="91440" bIns="45720" anchor="t"/>
          <a:lstStyle/>
          <a:p>
            <a:r>
              <a:rPr lang="en-US">
                <a:solidFill>
                  <a:schemeClr val="accent1"/>
                </a:solidFill>
              </a:rPr>
              <a:t>Existing – XGB vs LSTM </a:t>
            </a:r>
            <a:r>
              <a:rPr lang="en-US">
                <a:solidFill>
                  <a:schemeClr val="accent1"/>
                </a:solidFill>
                <a:latin typeface="+mj-lt"/>
                <a:cs typeface="Calibri Light"/>
              </a:rPr>
              <a:t>|</a:t>
            </a:r>
            <a:r>
              <a:rPr lang="en-US">
                <a:latin typeface="+mj-lt"/>
                <a:cs typeface="Calibri Light"/>
              </a:rPr>
              <a:t> </a:t>
            </a:r>
            <a:r>
              <a:rPr lang="en-US" sz="1800">
                <a:solidFill>
                  <a:schemeClr val="bg2">
                    <a:lumMod val="25000"/>
                  </a:schemeClr>
                </a:solidFill>
                <a:latin typeface="+mj-lt"/>
                <a:cs typeface="Calibri Light"/>
              </a:rPr>
              <a:t>Test and Measurement Summary </a:t>
            </a:r>
            <a:endParaRPr lang="en-US">
              <a:solidFill>
                <a:schemeClr val="bg2">
                  <a:lumMod val="25000"/>
                </a:schemeClr>
              </a:solidFill>
              <a:latin typeface="+mj-lt"/>
              <a:cs typeface="Calibri Light"/>
            </a:endParaRPr>
          </a:p>
        </p:txBody>
      </p:sp>
      <p:cxnSp>
        <p:nvCxnSpPr>
          <p:cNvPr id="7" name="Straight Connector 6">
            <a:extLst>
              <a:ext uri="{FF2B5EF4-FFF2-40B4-BE49-F238E27FC236}">
                <a16:creationId xmlns:a16="http://schemas.microsoft.com/office/drawing/2014/main" id="{91D73CB0-A2CA-8E3C-89AB-BB9DE9E08C20}"/>
              </a:ext>
            </a:extLst>
          </p:cNvPr>
          <p:cNvCxnSpPr>
            <a:cxnSpLocks/>
          </p:cNvCxnSpPr>
          <p:nvPr/>
        </p:nvCxnSpPr>
        <p:spPr>
          <a:xfrm>
            <a:off x="5986126" y="1242202"/>
            <a:ext cx="0" cy="1474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F94A258-5837-E8E9-42B1-8B2E93DB8D2E}"/>
              </a:ext>
            </a:extLst>
          </p:cNvPr>
          <p:cNvCxnSpPr>
            <a:cxnSpLocks/>
          </p:cNvCxnSpPr>
          <p:nvPr/>
        </p:nvCxnSpPr>
        <p:spPr>
          <a:xfrm>
            <a:off x="5986126" y="4589754"/>
            <a:ext cx="0" cy="1932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0211DFF-60E1-9A9C-41C4-ECE0655C7555}"/>
              </a:ext>
            </a:extLst>
          </p:cNvPr>
          <p:cNvCxnSpPr>
            <a:cxnSpLocks/>
          </p:cNvCxnSpPr>
          <p:nvPr/>
        </p:nvCxnSpPr>
        <p:spPr>
          <a:xfrm flipH="1">
            <a:off x="7120445" y="3665999"/>
            <a:ext cx="42783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75F5B47-BE1C-59C9-1D35-AB2241197336}"/>
              </a:ext>
            </a:extLst>
          </p:cNvPr>
          <p:cNvCxnSpPr>
            <a:cxnSpLocks/>
          </p:cNvCxnSpPr>
          <p:nvPr/>
        </p:nvCxnSpPr>
        <p:spPr>
          <a:xfrm>
            <a:off x="572415" y="3665093"/>
            <a:ext cx="427939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
            <a:extLst>
              <a:ext uri="{FF2B5EF4-FFF2-40B4-BE49-F238E27FC236}">
                <a16:creationId xmlns:a16="http://schemas.microsoft.com/office/drawing/2014/main" id="{958FB0F5-DEFE-34C8-9508-7A5BF2DDDEC5}"/>
              </a:ext>
            </a:extLst>
          </p:cNvPr>
          <p:cNvSpPr txBox="1">
            <a:spLocks noChangeArrowheads="1"/>
          </p:cNvSpPr>
          <p:nvPr/>
        </p:nvSpPr>
        <p:spPr bwMode="auto">
          <a:xfrm>
            <a:off x="1429926" y="1302058"/>
            <a:ext cx="425084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r>
              <a:rPr lang="en-US" sz="1400"/>
              <a:t>To assess whether the </a:t>
            </a:r>
            <a:r>
              <a:rPr lang="en-US" sz="1400" b="1">
                <a:solidFill>
                  <a:schemeClr val="accent1"/>
                </a:solidFill>
              </a:rPr>
              <a:t>LSTM model is better in identifying purchasers and drives better sales compared to the XGB (Pod model)</a:t>
            </a:r>
          </a:p>
        </p:txBody>
      </p:sp>
      <p:grpSp>
        <p:nvGrpSpPr>
          <p:cNvPr id="12" name="Group 11">
            <a:extLst>
              <a:ext uri="{FF2B5EF4-FFF2-40B4-BE49-F238E27FC236}">
                <a16:creationId xmlns:a16="http://schemas.microsoft.com/office/drawing/2014/main" id="{35DD91BE-A51D-14F3-CEFB-BBC4C8DD3DA0}"/>
              </a:ext>
            </a:extLst>
          </p:cNvPr>
          <p:cNvGrpSpPr/>
          <p:nvPr/>
        </p:nvGrpSpPr>
        <p:grpSpPr>
          <a:xfrm>
            <a:off x="438138" y="1299753"/>
            <a:ext cx="696420" cy="519608"/>
            <a:chOff x="10525421" y="1480757"/>
            <a:chExt cx="800099" cy="573788"/>
          </a:xfrm>
        </p:grpSpPr>
        <p:sp>
          <p:nvSpPr>
            <p:cNvPr id="13" name="Graphic 21" descr="Target Audience with solid fill">
              <a:extLst>
                <a:ext uri="{FF2B5EF4-FFF2-40B4-BE49-F238E27FC236}">
                  <a16:creationId xmlns:a16="http://schemas.microsoft.com/office/drawing/2014/main" id="{EF2792A8-9FF8-1E9D-77A7-8545B2E6DC05}"/>
                </a:ext>
              </a:extLst>
            </p:cNvPr>
            <p:cNvSpPr/>
            <p:nvPr/>
          </p:nvSpPr>
          <p:spPr>
            <a:xfrm>
              <a:off x="10754021" y="1894333"/>
              <a:ext cx="342900" cy="120967"/>
            </a:xfrm>
            <a:custGeom>
              <a:avLst/>
              <a:gdLst>
                <a:gd name="connsiteX0" fmla="*/ 326708 w 342900"/>
                <a:gd name="connsiteY0" fmla="*/ 74295 h 120967"/>
                <a:gd name="connsiteX1" fmla="*/ 303848 w 342900"/>
                <a:gd name="connsiteY1" fmla="*/ 20003 h 120967"/>
                <a:gd name="connsiteX2" fmla="*/ 298133 w 342900"/>
                <a:gd name="connsiteY2" fmla="*/ 14288 h 120967"/>
                <a:gd name="connsiteX3" fmla="*/ 20002 w 342900"/>
                <a:gd name="connsiteY3" fmla="*/ 0 h 120967"/>
                <a:gd name="connsiteX4" fmla="*/ 17145 w 342900"/>
                <a:gd name="connsiteY4" fmla="*/ 1905 h 120967"/>
                <a:gd name="connsiteX5" fmla="*/ 0 w 342900"/>
                <a:gd name="connsiteY5" fmla="*/ 35243 h 120967"/>
                <a:gd name="connsiteX6" fmla="*/ 0 w 342900"/>
                <a:gd name="connsiteY6" fmla="*/ 120968 h 120967"/>
                <a:gd name="connsiteX7" fmla="*/ 342900 w 342900"/>
                <a:gd name="connsiteY7" fmla="*/ 120968 h 120967"/>
                <a:gd name="connsiteX8" fmla="*/ 342900 w 342900"/>
                <a:gd name="connsiteY8" fmla="*/ 90488 h 120967"/>
                <a:gd name="connsiteX9" fmla="*/ 326708 w 342900"/>
                <a:gd name="connsiteY9" fmla="*/ 74295 h 12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20967">
                  <a:moveTo>
                    <a:pt x="326708" y="74295"/>
                  </a:moveTo>
                  <a:cubicBezTo>
                    <a:pt x="312420" y="60007"/>
                    <a:pt x="303848" y="40005"/>
                    <a:pt x="303848" y="20003"/>
                  </a:cubicBezTo>
                  <a:lnTo>
                    <a:pt x="298133" y="14288"/>
                  </a:lnTo>
                  <a:cubicBezTo>
                    <a:pt x="211455" y="67628"/>
                    <a:pt x="100965" y="61913"/>
                    <a:pt x="20002" y="0"/>
                  </a:cubicBezTo>
                  <a:lnTo>
                    <a:pt x="17145" y="1905"/>
                  </a:lnTo>
                  <a:cubicBezTo>
                    <a:pt x="6668" y="9525"/>
                    <a:pt x="0" y="21907"/>
                    <a:pt x="0" y="35243"/>
                  </a:cubicBezTo>
                  <a:lnTo>
                    <a:pt x="0" y="120968"/>
                  </a:lnTo>
                  <a:lnTo>
                    <a:pt x="342900" y="120968"/>
                  </a:lnTo>
                  <a:lnTo>
                    <a:pt x="342900" y="90488"/>
                  </a:lnTo>
                  <a:lnTo>
                    <a:pt x="326708" y="74295"/>
                  </a:ln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4" name="Graphic 21" descr="Target Audience with solid fill">
              <a:extLst>
                <a:ext uri="{FF2B5EF4-FFF2-40B4-BE49-F238E27FC236}">
                  <a16:creationId xmlns:a16="http://schemas.microsoft.com/office/drawing/2014/main" id="{FE5E4655-7F66-CFC4-0E80-5136BDB359B0}"/>
                </a:ext>
              </a:extLst>
            </p:cNvPr>
            <p:cNvSpPr/>
            <p:nvPr/>
          </p:nvSpPr>
          <p:spPr>
            <a:xfrm>
              <a:off x="11103588" y="1516005"/>
              <a:ext cx="136393" cy="170683"/>
            </a:xfrm>
            <a:custGeom>
              <a:avLst/>
              <a:gdLst>
                <a:gd name="connsiteX0" fmla="*/ 64770 w 136393"/>
                <a:gd name="connsiteY0" fmla="*/ 170683 h 170683"/>
                <a:gd name="connsiteX1" fmla="*/ 135255 w 136393"/>
                <a:gd name="connsiteY1" fmla="*/ 71623 h 170683"/>
                <a:gd name="connsiteX2" fmla="*/ 36195 w 136393"/>
                <a:gd name="connsiteY2" fmla="*/ 1138 h 170683"/>
                <a:gd name="connsiteX3" fmla="*/ 0 w 136393"/>
                <a:gd name="connsiteY3" fmla="*/ 16378 h 170683"/>
                <a:gd name="connsiteX4" fmla="*/ 64770 w 136393"/>
                <a:gd name="connsiteY4" fmla="*/ 170683 h 17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93" h="170683">
                  <a:moveTo>
                    <a:pt x="64770" y="170683"/>
                  </a:moveTo>
                  <a:cubicBezTo>
                    <a:pt x="111443" y="163063"/>
                    <a:pt x="142875" y="118296"/>
                    <a:pt x="135255" y="71623"/>
                  </a:cubicBezTo>
                  <a:cubicBezTo>
                    <a:pt x="127635" y="24951"/>
                    <a:pt x="82868" y="-6482"/>
                    <a:pt x="36195" y="1138"/>
                  </a:cubicBezTo>
                  <a:cubicBezTo>
                    <a:pt x="22860" y="3043"/>
                    <a:pt x="10478" y="8758"/>
                    <a:pt x="0" y="16378"/>
                  </a:cubicBezTo>
                  <a:cubicBezTo>
                    <a:pt x="39053" y="58288"/>
                    <a:pt x="61913" y="112581"/>
                    <a:pt x="64770" y="170683"/>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5" name="Graphic 21" descr="Target Audience with solid fill">
              <a:extLst>
                <a:ext uri="{FF2B5EF4-FFF2-40B4-BE49-F238E27FC236}">
                  <a16:creationId xmlns:a16="http://schemas.microsoft.com/office/drawing/2014/main" id="{28816B62-2720-8675-09F2-1186C87F0541}"/>
                </a:ext>
              </a:extLst>
            </p:cNvPr>
            <p:cNvSpPr/>
            <p:nvPr/>
          </p:nvSpPr>
          <p:spPr>
            <a:xfrm>
              <a:off x="11132163" y="1711453"/>
              <a:ext cx="193357" cy="170497"/>
            </a:xfrm>
            <a:custGeom>
              <a:avLst/>
              <a:gdLst>
                <a:gd name="connsiteX0" fmla="*/ 176213 w 193357"/>
                <a:gd name="connsiteY0" fmla="*/ 50483 h 170497"/>
                <a:gd name="connsiteX1" fmla="*/ 92393 w 193357"/>
                <a:gd name="connsiteY1" fmla="*/ 10478 h 170497"/>
                <a:gd name="connsiteX2" fmla="*/ 36195 w 193357"/>
                <a:gd name="connsiteY2" fmla="*/ 0 h 170497"/>
                <a:gd name="connsiteX3" fmla="*/ 0 w 193357"/>
                <a:gd name="connsiteY3" fmla="*/ 116205 h 170497"/>
                <a:gd name="connsiteX4" fmla="*/ 5715 w 193357"/>
                <a:gd name="connsiteY4" fmla="*/ 121920 h 170497"/>
                <a:gd name="connsiteX5" fmla="*/ 60008 w 193357"/>
                <a:gd name="connsiteY5" fmla="*/ 144780 h 170497"/>
                <a:gd name="connsiteX6" fmla="*/ 85725 w 193357"/>
                <a:gd name="connsiteY6" fmla="*/ 170498 h 170497"/>
                <a:gd name="connsiteX7" fmla="*/ 193358 w 193357"/>
                <a:gd name="connsiteY7" fmla="*/ 170498 h 170497"/>
                <a:gd name="connsiteX8" fmla="*/ 193358 w 193357"/>
                <a:gd name="connsiteY8" fmla="*/ 84773 h 170497"/>
                <a:gd name="connsiteX9" fmla="*/ 176213 w 193357"/>
                <a:gd name="connsiteY9" fmla="*/ 50483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357" h="170497">
                  <a:moveTo>
                    <a:pt x="176213" y="50483"/>
                  </a:moveTo>
                  <a:cubicBezTo>
                    <a:pt x="151448" y="31433"/>
                    <a:pt x="122873" y="17145"/>
                    <a:pt x="92393" y="10478"/>
                  </a:cubicBezTo>
                  <a:cubicBezTo>
                    <a:pt x="74295" y="4763"/>
                    <a:pt x="55245" y="1905"/>
                    <a:pt x="36195" y="0"/>
                  </a:cubicBezTo>
                  <a:cubicBezTo>
                    <a:pt x="34290" y="40958"/>
                    <a:pt x="21908" y="80963"/>
                    <a:pt x="0" y="116205"/>
                  </a:cubicBezTo>
                  <a:lnTo>
                    <a:pt x="5715" y="121920"/>
                  </a:lnTo>
                  <a:cubicBezTo>
                    <a:pt x="25718" y="121920"/>
                    <a:pt x="45720" y="130493"/>
                    <a:pt x="60008" y="144780"/>
                  </a:cubicBezTo>
                  <a:lnTo>
                    <a:pt x="85725" y="170498"/>
                  </a:lnTo>
                  <a:lnTo>
                    <a:pt x="193358" y="170498"/>
                  </a:lnTo>
                  <a:lnTo>
                    <a:pt x="193358" y="84773"/>
                  </a:lnTo>
                  <a:cubicBezTo>
                    <a:pt x="193358" y="71438"/>
                    <a:pt x="187643" y="58103"/>
                    <a:pt x="176213" y="50483"/>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6" name="Graphic 21" descr="Target Audience with solid fill">
              <a:extLst>
                <a:ext uri="{FF2B5EF4-FFF2-40B4-BE49-F238E27FC236}">
                  <a16:creationId xmlns:a16="http://schemas.microsoft.com/office/drawing/2014/main" id="{1C93A823-D27D-4730-F62E-D5178F668598}"/>
                </a:ext>
              </a:extLst>
            </p:cNvPr>
            <p:cNvSpPr/>
            <p:nvPr/>
          </p:nvSpPr>
          <p:spPr>
            <a:xfrm>
              <a:off x="10705443" y="1480757"/>
              <a:ext cx="573781" cy="573788"/>
            </a:xfrm>
            <a:custGeom>
              <a:avLst/>
              <a:gdLst>
                <a:gd name="connsiteX0" fmla="*/ 557213 w 573781"/>
                <a:gd name="connsiteY0" fmla="*/ 485782 h 573788"/>
                <a:gd name="connsiteX1" fmla="*/ 467678 w 573781"/>
                <a:gd name="connsiteY1" fmla="*/ 395294 h 573788"/>
                <a:gd name="connsiteX2" fmla="*/ 421957 w 573781"/>
                <a:gd name="connsiteY2" fmla="*/ 381959 h 573788"/>
                <a:gd name="connsiteX3" fmla="*/ 389573 w 573781"/>
                <a:gd name="connsiteY3" fmla="*/ 350527 h 573788"/>
                <a:gd name="connsiteX4" fmla="*/ 434340 w 573781"/>
                <a:gd name="connsiteY4" fmla="*/ 219082 h 573788"/>
                <a:gd name="connsiteX5" fmla="*/ 217170 w 573781"/>
                <a:gd name="connsiteY5" fmla="*/ 7 h 573788"/>
                <a:gd name="connsiteX6" fmla="*/ 0 w 573781"/>
                <a:gd name="connsiteY6" fmla="*/ 216224 h 573788"/>
                <a:gd name="connsiteX7" fmla="*/ 217170 w 573781"/>
                <a:gd name="connsiteY7" fmla="*/ 435299 h 573788"/>
                <a:gd name="connsiteX8" fmla="*/ 350520 w 573781"/>
                <a:gd name="connsiteY8" fmla="*/ 390532 h 573788"/>
                <a:gd name="connsiteX9" fmla="*/ 382905 w 573781"/>
                <a:gd name="connsiteY9" fmla="*/ 421964 h 573788"/>
                <a:gd name="connsiteX10" fmla="*/ 396240 w 573781"/>
                <a:gd name="connsiteY10" fmla="*/ 467684 h 573788"/>
                <a:gd name="connsiteX11" fmla="*/ 486728 w 573781"/>
                <a:gd name="connsiteY11" fmla="*/ 558172 h 573788"/>
                <a:gd name="connsiteX12" fmla="*/ 558165 w 573781"/>
                <a:gd name="connsiteY12" fmla="*/ 560077 h 573788"/>
                <a:gd name="connsiteX13" fmla="*/ 560070 w 573781"/>
                <a:gd name="connsiteY13" fmla="*/ 488639 h 573788"/>
                <a:gd name="connsiteX14" fmla="*/ 557213 w 573781"/>
                <a:gd name="connsiteY14" fmla="*/ 485782 h 573788"/>
                <a:gd name="connsiteX15" fmla="*/ 557213 w 573781"/>
                <a:gd name="connsiteY15" fmla="*/ 485782 h 573788"/>
                <a:gd name="connsiteX16" fmla="*/ 218123 w 573781"/>
                <a:gd name="connsiteY16" fmla="*/ 44774 h 573788"/>
                <a:gd name="connsiteX17" fmla="*/ 391478 w 573781"/>
                <a:gd name="connsiteY17" fmla="*/ 218129 h 573788"/>
                <a:gd name="connsiteX18" fmla="*/ 350520 w 573781"/>
                <a:gd name="connsiteY18" fmla="*/ 329572 h 573788"/>
                <a:gd name="connsiteX19" fmla="*/ 295275 w 573781"/>
                <a:gd name="connsiteY19" fmla="*/ 309569 h 573788"/>
                <a:gd name="connsiteX20" fmla="*/ 216217 w 573781"/>
                <a:gd name="connsiteY20" fmla="*/ 297187 h 573788"/>
                <a:gd name="connsiteX21" fmla="*/ 137160 w 573781"/>
                <a:gd name="connsiteY21" fmla="*/ 309569 h 573788"/>
                <a:gd name="connsiteX22" fmla="*/ 85725 w 573781"/>
                <a:gd name="connsiteY22" fmla="*/ 330524 h 573788"/>
                <a:gd name="connsiteX23" fmla="*/ 104775 w 573781"/>
                <a:gd name="connsiteY23" fmla="*/ 86684 h 573788"/>
                <a:gd name="connsiteX24" fmla="*/ 218123 w 573781"/>
                <a:gd name="connsiteY24" fmla="*/ 44774 h 57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3781" h="573788">
                  <a:moveTo>
                    <a:pt x="557213" y="485782"/>
                  </a:moveTo>
                  <a:lnTo>
                    <a:pt x="467678" y="395294"/>
                  </a:lnTo>
                  <a:cubicBezTo>
                    <a:pt x="455295" y="383864"/>
                    <a:pt x="439103" y="378149"/>
                    <a:pt x="421957" y="381959"/>
                  </a:cubicBezTo>
                  <a:lnTo>
                    <a:pt x="389573" y="350527"/>
                  </a:lnTo>
                  <a:cubicBezTo>
                    <a:pt x="419100" y="312427"/>
                    <a:pt x="434340" y="266707"/>
                    <a:pt x="434340" y="219082"/>
                  </a:cubicBezTo>
                  <a:cubicBezTo>
                    <a:pt x="435293" y="99067"/>
                    <a:pt x="338138" y="959"/>
                    <a:pt x="217170" y="7"/>
                  </a:cubicBezTo>
                  <a:cubicBezTo>
                    <a:pt x="96203" y="-946"/>
                    <a:pt x="0" y="96209"/>
                    <a:pt x="0" y="216224"/>
                  </a:cubicBezTo>
                  <a:cubicBezTo>
                    <a:pt x="0" y="336239"/>
                    <a:pt x="96203" y="434347"/>
                    <a:pt x="217170" y="435299"/>
                  </a:cubicBezTo>
                  <a:cubicBezTo>
                    <a:pt x="264795" y="435299"/>
                    <a:pt x="311468" y="420059"/>
                    <a:pt x="350520" y="390532"/>
                  </a:cubicBezTo>
                  <a:lnTo>
                    <a:pt x="382905" y="421964"/>
                  </a:lnTo>
                  <a:cubicBezTo>
                    <a:pt x="380048" y="438157"/>
                    <a:pt x="384810" y="455302"/>
                    <a:pt x="396240" y="467684"/>
                  </a:cubicBezTo>
                  <a:lnTo>
                    <a:pt x="486728" y="558172"/>
                  </a:lnTo>
                  <a:cubicBezTo>
                    <a:pt x="505778" y="578174"/>
                    <a:pt x="538163" y="579127"/>
                    <a:pt x="558165" y="560077"/>
                  </a:cubicBezTo>
                  <a:cubicBezTo>
                    <a:pt x="578168" y="541027"/>
                    <a:pt x="579120" y="508642"/>
                    <a:pt x="560070" y="488639"/>
                  </a:cubicBezTo>
                  <a:cubicBezTo>
                    <a:pt x="559118" y="487687"/>
                    <a:pt x="558165" y="486734"/>
                    <a:pt x="557213" y="485782"/>
                  </a:cubicBezTo>
                  <a:lnTo>
                    <a:pt x="557213" y="485782"/>
                  </a:lnTo>
                  <a:close/>
                  <a:moveTo>
                    <a:pt x="218123" y="44774"/>
                  </a:moveTo>
                  <a:cubicBezTo>
                    <a:pt x="314325" y="44774"/>
                    <a:pt x="391478" y="121927"/>
                    <a:pt x="391478" y="218129"/>
                  </a:cubicBezTo>
                  <a:cubicBezTo>
                    <a:pt x="391478" y="259087"/>
                    <a:pt x="377190" y="299092"/>
                    <a:pt x="350520" y="329572"/>
                  </a:cubicBezTo>
                  <a:cubicBezTo>
                    <a:pt x="332423" y="320999"/>
                    <a:pt x="314325" y="314332"/>
                    <a:pt x="295275" y="309569"/>
                  </a:cubicBezTo>
                  <a:cubicBezTo>
                    <a:pt x="269558" y="301949"/>
                    <a:pt x="242888" y="297187"/>
                    <a:pt x="216217" y="297187"/>
                  </a:cubicBezTo>
                  <a:cubicBezTo>
                    <a:pt x="189548" y="297187"/>
                    <a:pt x="162878" y="301949"/>
                    <a:pt x="137160" y="309569"/>
                  </a:cubicBezTo>
                  <a:cubicBezTo>
                    <a:pt x="119063" y="314332"/>
                    <a:pt x="101917" y="320999"/>
                    <a:pt x="85725" y="330524"/>
                  </a:cubicBezTo>
                  <a:cubicBezTo>
                    <a:pt x="23813" y="258134"/>
                    <a:pt x="32385" y="148597"/>
                    <a:pt x="104775" y="86684"/>
                  </a:cubicBezTo>
                  <a:cubicBezTo>
                    <a:pt x="136208" y="59062"/>
                    <a:pt x="176213" y="44774"/>
                    <a:pt x="218123" y="44774"/>
                  </a:cubicBez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7" name="Graphic 21" descr="Target Audience with solid fill">
              <a:extLst>
                <a:ext uri="{FF2B5EF4-FFF2-40B4-BE49-F238E27FC236}">
                  <a16:creationId xmlns:a16="http://schemas.microsoft.com/office/drawing/2014/main" id="{F661FC61-3997-0BDB-9B4C-168F84CD0638}"/>
                </a:ext>
              </a:extLst>
            </p:cNvPr>
            <p:cNvSpPr/>
            <p:nvPr/>
          </p:nvSpPr>
          <p:spPr>
            <a:xfrm>
              <a:off x="10825458" y="1564768"/>
              <a:ext cx="192405" cy="192405"/>
            </a:xfrm>
            <a:custGeom>
              <a:avLst/>
              <a:gdLst>
                <a:gd name="connsiteX0" fmla="*/ 192405 w 192405"/>
                <a:gd name="connsiteY0" fmla="*/ 96202 h 192405"/>
                <a:gd name="connsiteX1" fmla="*/ 96203 w 192405"/>
                <a:gd name="connsiteY1" fmla="*/ 192405 h 192405"/>
                <a:gd name="connsiteX2" fmla="*/ 0 w 192405"/>
                <a:gd name="connsiteY2" fmla="*/ 96202 h 192405"/>
                <a:gd name="connsiteX3" fmla="*/ 96203 w 192405"/>
                <a:gd name="connsiteY3" fmla="*/ 0 h 192405"/>
                <a:gd name="connsiteX4" fmla="*/ 192405 w 192405"/>
                <a:gd name="connsiteY4" fmla="*/ 96202 h 19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192405">
                  <a:moveTo>
                    <a:pt x="192405" y="96202"/>
                  </a:moveTo>
                  <a:cubicBezTo>
                    <a:pt x="192405" y="149334"/>
                    <a:pt x="149334" y="192405"/>
                    <a:pt x="96203" y="192405"/>
                  </a:cubicBezTo>
                  <a:cubicBezTo>
                    <a:pt x="43071" y="192405"/>
                    <a:pt x="0" y="149334"/>
                    <a:pt x="0" y="96202"/>
                  </a:cubicBezTo>
                  <a:cubicBezTo>
                    <a:pt x="0" y="43071"/>
                    <a:pt x="43071" y="0"/>
                    <a:pt x="96203" y="0"/>
                  </a:cubicBezTo>
                  <a:cubicBezTo>
                    <a:pt x="149334" y="0"/>
                    <a:pt x="192405" y="43071"/>
                    <a:pt x="192405" y="96202"/>
                  </a:cubicBez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8" name="Graphic 21" descr="Target Audience with solid fill">
              <a:extLst>
                <a:ext uri="{FF2B5EF4-FFF2-40B4-BE49-F238E27FC236}">
                  <a16:creationId xmlns:a16="http://schemas.microsoft.com/office/drawing/2014/main" id="{AA068F3A-DBAC-79CE-8988-7A94F3ED0168}"/>
                </a:ext>
              </a:extLst>
            </p:cNvPr>
            <p:cNvSpPr/>
            <p:nvPr/>
          </p:nvSpPr>
          <p:spPr>
            <a:xfrm>
              <a:off x="10525421" y="1711453"/>
              <a:ext cx="220027" cy="170497"/>
            </a:xfrm>
            <a:custGeom>
              <a:avLst/>
              <a:gdLst>
                <a:gd name="connsiteX0" fmla="*/ 152400 w 220027"/>
                <a:gd name="connsiteY0" fmla="*/ 0 h 170497"/>
                <a:gd name="connsiteX1" fmla="*/ 100965 w 220027"/>
                <a:gd name="connsiteY1" fmla="*/ 10478 h 170497"/>
                <a:gd name="connsiteX2" fmla="*/ 17145 w 220027"/>
                <a:gd name="connsiteY2" fmla="*/ 50483 h 170497"/>
                <a:gd name="connsiteX3" fmla="*/ 0 w 220027"/>
                <a:gd name="connsiteY3" fmla="*/ 84773 h 170497"/>
                <a:gd name="connsiteX4" fmla="*/ 0 w 220027"/>
                <a:gd name="connsiteY4" fmla="*/ 170498 h 170497"/>
                <a:gd name="connsiteX5" fmla="*/ 205740 w 220027"/>
                <a:gd name="connsiteY5" fmla="*/ 170498 h 170497"/>
                <a:gd name="connsiteX6" fmla="*/ 220028 w 220027"/>
                <a:gd name="connsiteY6" fmla="*/ 156210 h 170497"/>
                <a:gd name="connsiteX7" fmla="*/ 152400 w 220027"/>
                <a:gd name="connsiteY7" fmla="*/ 0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 h="170497">
                  <a:moveTo>
                    <a:pt x="152400" y="0"/>
                  </a:moveTo>
                  <a:cubicBezTo>
                    <a:pt x="135255" y="1905"/>
                    <a:pt x="118110" y="4763"/>
                    <a:pt x="100965" y="10478"/>
                  </a:cubicBezTo>
                  <a:cubicBezTo>
                    <a:pt x="71438" y="19050"/>
                    <a:pt x="42863" y="33338"/>
                    <a:pt x="17145" y="50483"/>
                  </a:cubicBezTo>
                  <a:cubicBezTo>
                    <a:pt x="5715" y="58103"/>
                    <a:pt x="0" y="71438"/>
                    <a:pt x="0" y="84773"/>
                  </a:cubicBezTo>
                  <a:lnTo>
                    <a:pt x="0" y="170498"/>
                  </a:lnTo>
                  <a:lnTo>
                    <a:pt x="205740" y="170498"/>
                  </a:lnTo>
                  <a:cubicBezTo>
                    <a:pt x="209550" y="164783"/>
                    <a:pt x="214313" y="160020"/>
                    <a:pt x="220028" y="156210"/>
                  </a:cubicBezTo>
                  <a:cubicBezTo>
                    <a:pt x="179070" y="113348"/>
                    <a:pt x="155258" y="58103"/>
                    <a:pt x="152400" y="0"/>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9" name="Graphic 21" descr="Target Audience with solid fill">
              <a:extLst>
                <a:ext uri="{FF2B5EF4-FFF2-40B4-BE49-F238E27FC236}">
                  <a16:creationId xmlns:a16="http://schemas.microsoft.com/office/drawing/2014/main" id="{1E0E4DB4-A2C0-7727-3A9F-C0DF76AC380A}"/>
                </a:ext>
              </a:extLst>
            </p:cNvPr>
            <p:cNvSpPr/>
            <p:nvPr/>
          </p:nvSpPr>
          <p:spPr>
            <a:xfrm>
              <a:off x="10610699" y="1515744"/>
              <a:ext cx="133796" cy="169991"/>
            </a:xfrm>
            <a:custGeom>
              <a:avLst/>
              <a:gdLst>
                <a:gd name="connsiteX0" fmla="*/ 67122 w 133796"/>
                <a:gd name="connsiteY0" fmla="*/ 169992 h 169991"/>
                <a:gd name="connsiteX1" fmla="*/ 133797 w 133796"/>
                <a:gd name="connsiteY1" fmla="*/ 14734 h 169991"/>
                <a:gd name="connsiteX2" fmla="*/ 14734 w 133796"/>
                <a:gd name="connsiteY2" fmla="*/ 38547 h 169991"/>
                <a:gd name="connsiteX3" fmla="*/ 38547 w 133796"/>
                <a:gd name="connsiteY3" fmla="*/ 157609 h 169991"/>
                <a:gd name="connsiteX4" fmla="*/ 67122 w 133796"/>
                <a:gd name="connsiteY4" fmla="*/ 169992 h 16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96" h="169991">
                  <a:moveTo>
                    <a:pt x="67122" y="169992"/>
                  </a:moveTo>
                  <a:cubicBezTo>
                    <a:pt x="69979" y="111889"/>
                    <a:pt x="93792" y="57597"/>
                    <a:pt x="133797" y="14734"/>
                  </a:cubicBezTo>
                  <a:cubicBezTo>
                    <a:pt x="94744" y="-11936"/>
                    <a:pt x="41404" y="-1458"/>
                    <a:pt x="14734" y="38547"/>
                  </a:cubicBezTo>
                  <a:cubicBezTo>
                    <a:pt x="-11936" y="78552"/>
                    <a:pt x="-1458" y="130939"/>
                    <a:pt x="38547" y="157609"/>
                  </a:cubicBezTo>
                  <a:cubicBezTo>
                    <a:pt x="47119" y="163324"/>
                    <a:pt x="56644" y="167134"/>
                    <a:pt x="67122" y="169992"/>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grpSp>
      <p:pic>
        <p:nvPicPr>
          <p:cNvPr id="20" name="Graphic 924" descr="Badge Question Mark with solid fill">
            <a:extLst>
              <a:ext uri="{FF2B5EF4-FFF2-40B4-BE49-F238E27FC236}">
                <a16:creationId xmlns:a16="http://schemas.microsoft.com/office/drawing/2014/main" id="{D9BCD615-82B4-17E5-E923-65304BA260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6274" y="2436451"/>
            <a:ext cx="696543" cy="696543"/>
          </a:xfrm>
          <a:prstGeom prst="rect">
            <a:avLst/>
          </a:prstGeom>
        </p:spPr>
      </p:pic>
      <p:sp>
        <p:nvSpPr>
          <p:cNvPr id="21" name="TextBox 1">
            <a:extLst>
              <a:ext uri="{FF2B5EF4-FFF2-40B4-BE49-F238E27FC236}">
                <a16:creationId xmlns:a16="http://schemas.microsoft.com/office/drawing/2014/main" id="{30F9F211-1606-16AE-DC06-4F83E0EC324C}"/>
              </a:ext>
            </a:extLst>
          </p:cNvPr>
          <p:cNvSpPr txBox="1">
            <a:spLocks noChangeArrowheads="1"/>
          </p:cNvSpPr>
          <p:nvPr/>
        </p:nvSpPr>
        <p:spPr bwMode="auto">
          <a:xfrm>
            <a:off x="1463248" y="2562773"/>
            <a:ext cx="38249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i="0" u="none" strike="noStrike" kern="1200" cap="none" spc="0" normalizeH="0" baseline="0" noProof="0">
                <a:ln>
                  <a:noFill/>
                </a:ln>
                <a:effectLst/>
                <a:uLnTx/>
                <a:uFillTx/>
                <a:latin typeface="Arial"/>
                <a:ea typeface="+mn-ea"/>
                <a:cs typeface="Arial"/>
              </a:rPr>
              <a:t>Test the </a:t>
            </a:r>
            <a:r>
              <a:rPr lang="en-US" sz="1400" b="1">
                <a:solidFill>
                  <a:schemeClr val="accent1"/>
                </a:solidFill>
                <a:latin typeface="Arial"/>
                <a:cs typeface="Arial"/>
              </a:rPr>
              <a:t>BAU Pod model (</a:t>
            </a:r>
            <a:r>
              <a:rPr kumimoji="0" lang="en-US" sz="1400" b="1" i="0" u="none" strike="noStrike" kern="1200" cap="none" spc="0" normalizeH="0" baseline="0" noProof="0">
                <a:ln>
                  <a:noFill/>
                </a:ln>
                <a:solidFill>
                  <a:schemeClr val="accent1"/>
                </a:solidFill>
                <a:effectLst/>
                <a:uLnTx/>
                <a:uFillTx/>
                <a:latin typeface="Arial"/>
                <a:ea typeface="+mn-ea"/>
                <a:cs typeface="Arial"/>
              </a:rPr>
              <a:t>XGB)</a:t>
            </a:r>
            <a:r>
              <a:rPr lang="en-US" sz="1400" b="1">
                <a:solidFill>
                  <a:schemeClr val="accent1"/>
                </a:solidFill>
                <a:latin typeface="Arial"/>
                <a:cs typeface="Arial"/>
              </a:rPr>
              <a:t> vs </a:t>
            </a:r>
          </a:p>
          <a:p>
            <a:pPr marL="0" marR="0" lvl="0" indent="0" algn="l" defTabSz="457200" rtl="0" eaLnBrk="0" fontAlgn="auto" latinLnBrk="0" hangingPunct="0">
              <a:lnSpc>
                <a:spcPct val="100000"/>
              </a:lnSpc>
              <a:spcBef>
                <a:spcPts val="0"/>
              </a:spcBef>
              <a:spcAft>
                <a:spcPts val="0"/>
              </a:spcAft>
              <a:buClrTx/>
              <a:buSzTx/>
              <a:buFontTx/>
              <a:buNone/>
              <a:tabLst/>
              <a:defRPr/>
            </a:pPr>
            <a:r>
              <a:rPr lang="en-US" sz="1400" b="1">
                <a:solidFill>
                  <a:schemeClr val="accent1"/>
                </a:solidFill>
                <a:latin typeface="Arial"/>
                <a:cs typeface="Arial"/>
              </a:rPr>
              <a:t>Challenger </a:t>
            </a:r>
            <a:r>
              <a:rPr lang="en-US" sz="1400">
                <a:latin typeface="Arial"/>
                <a:cs typeface="Arial"/>
              </a:rPr>
              <a:t>(LSTM)</a:t>
            </a:r>
            <a:endParaRPr kumimoji="0" lang="en-US" sz="1400" i="0" u="none" strike="noStrike" kern="1200" cap="none" spc="0" normalizeH="0" baseline="0" noProof="0">
              <a:ln>
                <a:noFill/>
              </a:ln>
              <a:effectLst/>
              <a:uLnTx/>
              <a:uFillTx/>
              <a:latin typeface="Arial"/>
              <a:ea typeface="+mn-ea"/>
              <a:cs typeface="Arial"/>
            </a:endParaRPr>
          </a:p>
        </p:txBody>
      </p:sp>
      <p:graphicFrame>
        <p:nvGraphicFramePr>
          <p:cNvPr id="22" name="Content Placeholder 3">
            <a:extLst>
              <a:ext uri="{FF2B5EF4-FFF2-40B4-BE49-F238E27FC236}">
                <a16:creationId xmlns:a16="http://schemas.microsoft.com/office/drawing/2014/main" id="{F5C2AB1E-012D-8210-5944-059871EA4E49}"/>
              </a:ext>
            </a:extLst>
          </p:cNvPr>
          <p:cNvGraphicFramePr>
            <a:graphicFrameLocks/>
          </p:cNvGraphicFramePr>
          <p:nvPr/>
        </p:nvGraphicFramePr>
        <p:xfrm>
          <a:off x="4851807" y="2666164"/>
          <a:ext cx="2268638" cy="20424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23" name="Content Placeholder 3">
            <a:extLst>
              <a:ext uri="{FF2B5EF4-FFF2-40B4-BE49-F238E27FC236}">
                <a16:creationId xmlns:a16="http://schemas.microsoft.com/office/drawing/2014/main" id="{A791C021-4F8B-0839-25F2-7A7759E67A9E}"/>
              </a:ext>
            </a:extLst>
          </p:cNvPr>
          <p:cNvGraphicFramePr>
            <a:graphicFrameLocks/>
          </p:cNvGraphicFramePr>
          <p:nvPr/>
        </p:nvGraphicFramePr>
        <p:xfrm>
          <a:off x="4855281" y="2662136"/>
          <a:ext cx="2268638" cy="204246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4" name="TextBox 23">
            <a:extLst>
              <a:ext uri="{FF2B5EF4-FFF2-40B4-BE49-F238E27FC236}">
                <a16:creationId xmlns:a16="http://schemas.microsoft.com/office/drawing/2014/main" id="{29DAAB48-D5A0-10DE-6BF5-3573B769DDA8}"/>
              </a:ext>
            </a:extLst>
          </p:cNvPr>
          <p:cNvSpPr txBox="1"/>
          <p:nvPr/>
        </p:nvSpPr>
        <p:spPr>
          <a:xfrm>
            <a:off x="8152610" y="898434"/>
            <a:ext cx="123212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a:solidFill>
                  <a:schemeClr val="accent1"/>
                </a:solidFill>
                <a:latin typeface="Arial"/>
              </a:rPr>
              <a:t>LSTM vs XGB </a:t>
            </a:r>
            <a:endParaRPr kumimoji="0" lang="en-US" sz="1200" b="1" i="0" u="none" strike="noStrike" kern="1200" cap="none" spc="0" normalizeH="0" baseline="0" noProof="0">
              <a:ln>
                <a:noFill/>
              </a:ln>
              <a:solidFill>
                <a:schemeClr val="accent1"/>
              </a:solidFill>
              <a:effectLst/>
              <a:uLnTx/>
              <a:uFillTx/>
              <a:latin typeface="Arial"/>
              <a:ea typeface="+mn-ea"/>
              <a:cs typeface="+mn-cs"/>
            </a:endParaRPr>
          </a:p>
        </p:txBody>
      </p:sp>
      <p:sp>
        <p:nvSpPr>
          <p:cNvPr id="25" name="TextBox 24">
            <a:extLst>
              <a:ext uri="{FF2B5EF4-FFF2-40B4-BE49-F238E27FC236}">
                <a16:creationId xmlns:a16="http://schemas.microsoft.com/office/drawing/2014/main" id="{6C110169-09D5-2796-13A0-7C59DFB43889}"/>
              </a:ext>
            </a:extLst>
          </p:cNvPr>
          <p:cNvSpPr txBox="1"/>
          <p:nvPr/>
        </p:nvSpPr>
        <p:spPr>
          <a:xfrm>
            <a:off x="6763585" y="2197117"/>
            <a:ext cx="789681" cy="4154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C1C1C"/>
                </a:solidFill>
                <a:effectLst/>
                <a:uLnTx/>
                <a:uFillTx/>
                <a:latin typeface="Arial"/>
                <a:ea typeface="+mn-ea"/>
                <a:cs typeface="+mn-cs"/>
              </a:rPr>
              <a:t>Existing Audience</a:t>
            </a:r>
          </a:p>
        </p:txBody>
      </p:sp>
      <p:sp>
        <p:nvSpPr>
          <p:cNvPr id="26" name="TextBox 25">
            <a:extLst>
              <a:ext uri="{FF2B5EF4-FFF2-40B4-BE49-F238E27FC236}">
                <a16:creationId xmlns:a16="http://schemas.microsoft.com/office/drawing/2014/main" id="{D61C76A7-DB0A-EB1F-73D7-9AA6765F565C}"/>
              </a:ext>
            </a:extLst>
          </p:cNvPr>
          <p:cNvSpPr txBox="1"/>
          <p:nvPr/>
        </p:nvSpPr>
        <p:spPr>
          <a:xfrm>
            <a:off x="10530586" y="2273797"/>
            <a:ext cx="1045479" cy="2616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C1C1C"/>
                </a:solidFill>
                <a:effectLst/>
                <a:uLnTx/>
                <a:uFillTx/>
                <a:latin typeface="Arial"/>
                <a:ea typeface="+mn-ea"/>
                <a:cs typeface="+mn-cs"/>
              </a:rPr>
              <a:t>Measurement</a:t>
            </a:r>
          </a:p>
        </p:txBody>
      </p:sp>
      <p:sp>
        <p:nvSpPr>
          <p:cNvPr id="27" name="TextBox 26">
            <a:extLst>
              <a:ext uri="{FF2B5EF4-FFF2-40B4-BE49-F238E27FC236}">
                <a16:creationId xmlns:a16="http://schemas.microsoft.com/office/drawing/2014/main" id="{F66E55B7-C4E2-70DE-1DAC-6B73E4E42245}"/>
              </a:ext>
            </a:extLst>
          </p:cNvPr>
          <p:cNvSpPr txBox="1"/>
          <p:nvPr/>
        </p:nvSpPr>
        <p:spPr>
          <a:xfrm>
            <a:off x="8698321" y="1348188"/>
            <a:ext cx="1508666" cy="400110"/>
          </a:xfrm>
          <a:prstGeom prst="rect">
            <a:avLst/>
          </a:prstGeom>
          <a:noFill/>
        </p:spPr>
        <p:txBody>
          <a:bodyPr wrap="square" rtlCol="0">
            <a:spAutoFit/>
          </a:bodyPr>
          <a:lstStyle/>
          <a:p>
            <a:r>
              <a:rPr lang="en-US" sz="1000"/>
              <a:t>Audience captured through XGB model</a:t>
            </a:r>
          </a:p>
        </p:txBody>
      </p:sp>
      <p:sp>
        <p:nvSpPr>
          <p:cNvPr id="28" name="TextBox 27">
            <a:extLst>
              <a:ext uri="{FF2B5EF4-FFF2-40B4-BE49-F238E27FC236}">
                <a16:creationId xmlns:a16="http://schemas.microsoft.com/office/drawing/2014/main" id="{08ED4037-90BE-9F93-918E-3FE939897848}"/>
              </a:ext>
            </a:extLst>
          </p:cNvPr>
          <p:cNvSpPr txBox="1"/>
          <p:nvPr/>
        </p:nvSpPr>
        <p:spPr>
          <a:xfrm>
            <a:off x="8672172" y="2263484"/>
            <a:ext cx="923851" cy="246221"/>
          </a:xfrm>
          <a:prstGeom prst="rect">
            <a:avLst/>
          </a:prstGeom>
          <a:noFill/>
        </p:spPr>
        <p:txBody>
          <a:bodyPr wrap="square" rtlCol="0">
            <a:spAutoFit/>
          </a:bodyPr>
          <a:lstStyle/>
          <a:p>
            <a:r>
              <a:rPr lang="en-US" sz="1000"/>
              <a:t>Overlap </a:t>
            </a:r>
          </a:p>
        </p:txBody>
      </p:sp>
      <p:sp>
        <p:nvSpPr>
          <p:cNvPr id="30" name="Arrow: Right 29">
            <a:extLst>
              <a:ext uri="{FF2B5EF4-FFF2-40B4-BE49-F238E27FC236}">
                <a16:creationId xmlns:a16="http://schemas.microsoft.com/office/drawing/2014/main" id="{6D917071-D6C0-78D4-F3A0-22AD7E25B91F}"/>
              </a:ext>
            </a:extLst>
          </p:cNvPr>
          <p:cNvSpPr/>
          <p:nvPr/>
        </p:nvSpPr>
        <p:spPr>
          <a:xfrm>
            <a:off x="7575794" y="2358208"/>
            <a:ext cx="276556" cy="129620"/>
          </a:xfrm>
          <a:prstGeom prst="right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C50E0189-471D-31C3-5DD5-E468E99F4AF6}"/>
              </a:ext>
            </a:extLst>
          </p:cNvPr>
          <p:cNvSpPr/>
          <p:nvPr/>
        </p:nvSpPr>
        <p:spPr>
          <a:xfrm>
            <a:off x="9601031" y="2352978"/>
            <a:ext cx="276556" cy="129620"/>
          </a:xfrm>
          <a:prstGeom prst="right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Linear Graph with solid fill">
            <a:extLst>
              <a:ext uri="{FF2B5EF4-FFF2-40B4-BE49-F238E27FC236}">
                <a16:creationId xmlns:a16="http://schemas.microsoft.com/office/drawing/2014/main" id="{2FB8F470-78E7-0B3E-5022-7B465898044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32131" y="2107492"/>
            <a:ext cx="523200" cy="502920"/>
          </a:xfrm>
          <a:prstGeom prst="rect">
            <a:avLst/>
          </a:prstGeom>
        </p:spPr>
      </p:pic>
      <p:pic>
        <p:nvPicPr>
          <p:cNvPr id="33" name="Graphic 32" descr="Dice with solid fill">
            <a:extLst>
              <a:ext uri="{FF2B5EF4-FFF2-40B4-BE49-F238E27FC236}">
                <a16:creationId xmlns:a16="http://schemas.microsoft.com/office/drawing/2014/main" id="{BE4602FA-FACD-E4B7-87BC-A2A23EDA790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152610" y="1321662"/>
            <a:ext cx="502920" cy="502920"/>
          </a:xfrm>
          <a:prstGeom prst="rect">
            <a:avLst/>
          </a:prstGeom>
        </p:spPr>
      </p:pic>
      <p:pic>
        <p:nvPicPr>
          <p:cNvPr id="34" name="Graphic 33" descr="Users with solid fill">
            <a:extLst>
              <a:ext uri="{FF2B5EF4-FFF2-40B4-BE49-F238E27FC236}">
                <a16:creationId xmlns:a16="http://schemas.microsoft.com/office/drawing/2014/main" id="{99D4982D-A7AD-AD2A-557D-8C5E61AAE29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336124" y="2153406"/>
            <a:ext cx="451410" cy="502920"/>
          </a:xfrm>
          <a:prstGeom prst="rect">
            <a:avLst/>
          </a:prstGeom>
        </p:spPr>
      </p:pic>
      <p:sp>
        <p:nvSpPr>
          <p:cNvPr id="36" name="Oval 35">
            <a:extLst>
              <a:ext uri="{FF2B5EF4-FFF2-40B4-BE49-F238E27FC236}">
                <a16:creationId xmlns:a16="http://schemas.microsoft.com/office/drawing/2014/main" id="{B7FA9263-2F8A-C242-8A9B-2EC4C4332C4E}"/>
              </a:ext>
            </a:extLst>
          </p:cNvPr>
          <p:cNvSpPr/>
          <p:nvPr/>
        </p:nvSpPr>
        <p:spPr>
          <a:xfrm>
            <a:off x="8085470" y="2218249"/>
            <a:ext cx="362627" cy="373234"/>
          </a:xfrm>
          <a:prstGeom prst="ellipse">
            <a:avLst/>
          </a:prstGeom>
          <a:solidFill>
            <a:schemeClr val="accent1">
              <a:alpha val="7208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B8D50D-F131-6AAE-0F92-37B9EACAE2E3}"/>
              </a:ext>
            </a:extLst>
          </p:cNvPr>
          <p:cNvSpPr/>
          <p:nvPr/>
        </p:nvSpPr>
        <p:spPr>
          <a:xfrm>
            <a:off x="8277963" y="2218249"/>
            <a:ext cx="381661" cy="373234"/>
          </a:xfrm>
          <a:prstGeom prst="ellipse">
            <a:avLst/>
          </a:prstGeom>
          <a:solidFill>
            <a:schemeClr val="accent1">
              <a:alpha val="3836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BCAA60-BF90-5BB7-9013-AE1A8C85C3F9}"/>
              </a:ext>
            </a:extLst>
          </p:cNvPr>
          <p:cNvSpPr txBox="1"/>
          <p:nvPr/>
        </p:nvSpPr>
        <p:spPr>
          <a:xfrm>
            <a:off x="5288157" y="3282376"/>
            <a:ext cx="721265" cy="230832"/>
          </a:xfrm>
          <a:prstGeom prst="rect">
            <a:avLst/>
          </a:prstGeom>
          <a:noFill/>
        </p:spPr>
        <p:txBody>
          <a:bodyPr wrap="square" rtlCol="0">
            <a:spAutoFit/>
          </a:bodyPr>
          <a:lstStyle/>
          <a:p>
            <a:r>
              <a:rPr lang="en-US" sz="900" b="1">
                <a:solidFill>
                  <a:schemeClr val="bg1"/>
                </a:solidFill>
              </a:rPr>
              <a:t>Objective </a:t>
            </a:r>
          </a:p>
        </p:txBody>
      </p:sp>
      <p:sp>
        <p:nvSpPr>
          <p:cNvPr id="43" name="TextBox 42">
            <a:extLst>
              <a:ext uri="{FF2B5EF4-FFF2-40B4-BE49-F238E27FC236}">
                <a16:creationId xmlns:a16="http://schemas.microsoft.com/office/drawing/2014/main" id="{7DA92DB6-B3DD-FEE1-859D-EC9AD63B5437}"/>
              </a:ext>
            </a:extLst>
          </p:cNvPr>
          <p:cNvSpPr txBox="1"/>
          <p:nvPr/>
        </p:nvSpPr>
        <p:spPr>
          <a:xfrm>
            <a:off x="5986126" y="3283210"/>
            <a:ext cx="721265" cy="230832"/>
          </a:xfrm>
          <a:prstGeom prst="rect">
            <a:avLst/>
          </a:prstGeom>
          <a:noFill/>
        </p:spPr>
        <p:txBody>
          <a:bodyPr wrap="square" rtlCol="0">
            <a:spAutoFit/>
          </a:bodyPr>
          <a:lstStyle/>
          <a:p>
            <a:r>
              <a:rPr lang="en-US" sz="900" b="1">
                <a:solidFill>
                  <a:schemeClr val="bg1"/>
                </a:solidFill>
              </a:rPr>
              <a:t>Test-plan </a:t>
            </a:r>
          </a:p>
        </p:txBody>
      </p:sp>
      <p:sp>
        <p:nvSpPr>
          <p:cNvPr id="44" name="TextBox 43">
            <a:extLst>
              <a:ext uri="{FF2B5EF4-FFF2-40B4-BE49-F238E27FC236}">
                <a16:creationId xmlns:a16="http://schemas.microsoft.com/office/drawing/2014/main" id="{A2B81834-03BA-3F5A-79A1-957A1E6FCD97}"/>
              </a:ext>
            </a:extLst>
          </p:cNvPr>
          <p:cNvSpPr txBox="1"/>
          <p:nvPr/>
        </p:nvSpPr>
        <p:spPr>
          <a:xfrm>
            <a:off x="6024284" y="3821066"/>
            <a:ext cx="721265" cy="230832"/>
          </a:xfrm>
          <a:prstGeom prst="rect">
            <a:avLst/>
          </a:prstGeom>
          <a:noFill/>
        </p:spPr>
        <p:txBody>
          <a:bodyPr wrap="square" rtlCol="0">
            <a:spAutoFit/>
          </a:bodyPr>
          <a:lstStyle/>
          <a:p>
            <a:r>
              <a:rPr lang="en-US" sz="900" b="1">
                <a:solidFill>
                  <a:schemeClr val="bg1"/>
                </a:solidFill>
              </a:rPr>
              <a:t>Results</a:t>
            </a:r>
          </a:p>
        </p:txBody>
      </p:sp>
      <p:sp>
        <p:nvSpPr>
          <p:cNvPr id="45" name="TextBox 44">
            <a:extLst>
              <a:ext uri="{FF2B5EF4-FFF2-40B4-BE49-F238E27FC236}">
                <a16:creationId xmlns:a16="http://schemas.microsoft.com/office/drawing/2014/main" id="{A6102101-A009-0FE6-C148-ADDB3610082E}"/>
              </a:ext>
            </a:extLst>
          </p:cNvPr>
          <p:cNvSpPr txBox="1"/>
          <p:nvPr/>
        </p:nvSpPr>
        <p:spPr>
          <a:xfrm>
            <a:off x="5331407" y="3821066"/>
            <a:ext cx="721265" cy="230832"/>
          </a:xfrm>
          <a:prstGeom prst="rect">
            <a:avLst/>
          </a:prstGeom>
          <a:noFill/>
        </p:spPr>
        <p:txBody>
          <a:bodyPr wrap="square" rtlCol="0">
            <a:spAutoFit/>
          </a:bodyPr>
          <a:lstStyle/>
          <a:p>
            <a:r>
              <a:rPr lang="en-US" sz="900" b="1">
                <a:solidFill>
                  <a:schemeClr val="bg1"/>
                </a:solidFill>
              </a:rPr>
              <a:t>Insights</a:t>
            </a:r>
          </a:p>
        </p:txBody>
      </p:sp>
      <p:sp>
        <p:nvSpPr>
          <p:cNvPr id="46" name="TextBox 45">
            <a:extLst>
              <a:ext uri="{FF2B5EF4-FFF2-40B4-BE49-F238E27FC236}">
                <a16:creationId xmlns:a16="http://schemas.microsoft.com/office/drawing/2014/main" id="{A8AA64CB-79CA-7EAC-FEC2-2302EADD2C5A}"/>
              </a:ext>
            </a:extLst>
          </p:cNvPr>
          <p:cNvSpPr txBox="1"/>
          <p:nvPr/>
        </p:nvSpPr>
        <p:spPr>
          <a:xfrm>
            <a:off x="8290072" y="3906100"/>
            <a:ext cx="2086107" cy="307777"/>
          </a:xfrm>
          <a:prstGeom prst="rect">
            <a:avLst/>
          </a:prstGeom>
          <a:noFill/>
        </p:spPr>
        <p:txBody>
          <a:bodyPr wrap="square" rtlCol="0">
            <a:spAutoFit/>
          </a:bodyPr>
          <a:lstStyle/>
          <a:p>
            <a:r>
              <a:rPr lang="en-US" sz="1400" b="1">
                <a:solidFill>
                  <a:schemeClr val="bg2">
                    <a:lumMod val="25000"/>
                  </a:schemeClr>
                </a:solidFill>
              </a:rPr>
              <a:t>Performance Metrics</a:t>
            </a:r>
          </a:p>
        </p:txBody>
      </p:sp>
      <p:sp>
        <p:nvSpPr>
          <p:cNvPr id="4" name="TextBox 3">
            <a:extLst>
              <a:ext uri="{FF2B5EF4-FFF2-40B4-BE49-F238E27FC236}">
                <a16:creationId xmlns:a16="http://schemas.microsoft.com/office/drawing/2014/main" id="{336E6B94-3371-D0F4-8558-0417A652FC2A}"/>
              </a:ext>
            </a:extLst>
          </p:cNvPr>
          <p:cNvSpPr txBox="1"/>
          <p:nvPr/>
        </p:nvSpPr>
        <p:spPr>
          <a:xfrm>
            <a:off x="774265" y="3981264"/>
            <a:ext cx="4548579" cy="2462213"/>
          </a:xfrm>
          <a:prstGeom prst="rect">
            <a:avLst/>
          </a:prstGeom>
          <a:noFill/>
          <a:ln>
            <a:noFill/>
            <a:prstDash val="dash"/>
          </a:ln>
        </p:spPr>
        <p:txBody>
          <a:bodyPr wrap="square" lIns="91440" tIns="45720" rIns="91440" bIns="45720" rtlCol="0" anchor="t">
            <a:spAutoFit/>
          </a:bodyPr>
          <a:lstStyle>
            <a:defPPr>
              <a:defRPr lang="en-US"/>
            </a:defPPr>
            <a:lvl1pPr>
              <a:defRPr sz="1400" b="1"/>
            </a:lvl1pPr>
          </a:lstStyle>
          <a:p>
            <a:r>
              <a:rPr lang="en-US" sz="1400" b="1">
                <a:solidFill>
                  <a:schemeClr val="bg2">
                    <a:lumMod val="25000"/>
                  </a:schemeClr>
                </a:solidFill>
              </a:rPr>
              <a:t>Insights: </a:t>
            </a:r>
          </a:p>
          <a:p>
            <a:pPr marL="285750" indent="-285750">
              <a:buFont typeface="Arial" panose="020B0604020202020204" pitchFamily="34" charset="0"/>
              <a:buChar char="•"/>
            </a:pPr>
            <a:endParaRPr lang="en-US" sz="1400" b="0"/>
          </a:p>
          <a:p>
            <a:r>
              <a:rPr lang="en-US" b="0"/>
              <a:t>Challenger model (LSTM) p</a:t>
            </a:r>
            <a:r>
              <a:rPr lang="en-US" sz="1400" b="0"/>
              <a:t>erformed better in terms of  Conversion rates but poor with Sales/HH targeted for both Home maintenance and Home refresh at enterprise and in-class</a:t>
            </a:r>
          </a:p>
          <a:p>
            <a:pPr marL="342900" indent="-342900">
              <a:buFont typeface="Arial" panose="020B0604020202020204" pitchFamily="34" charset="0"/>
              <a:buChar char="•"/>
            </a:pPr>
            <a:endParaRPr lang="en-US" sz="1400">
              <a:solidFill>
                <a:schemeClr val="accent1"/>
              </a:solidFill>
            </a:endParaRPr>
          </a:p>
          <a:p>
            <a:r>
              <a:rPr lang="en-US">
                <a:solidFill>
                  <a:schemeClr val="bg2">
                    <a:lumMod val="25000"/>
                  </a:schemeClr>
                </a:solidFill>
              </a:rPr>
              <a:t>Recommendation:</a:t>
            </a:r>
          </a:p>
          <a:p>
            <a:endParaRPr lang="en-US" sz="1400">
              <a:solidFill>
                <a:schemeClr val="accent1"/>
              </a:solidFill>
            </a:endParaRPr>
          </a:p>
          <a:p>
            <a:r>
              <a:rPr lang="en-US">
                <a:solidFill>
                  <a:schemeClr val="accent1"/>
                </a:solidFill>
              </a:rPr>
              <a:t>Continue with the pod model for the audience selection process</a:t>
            </a:r>
            <a:endParaRPr lang="en-US" sz="1400">
              <a:solidFill>
                <a:schemeClr val="accent1"/>
              </a:solidFill>
            </a:endParaRPr>
          </a:p>
        </p:txBody>
      </p:sp>
      <p:sp>
        <p:nvSpPr>
          <p:cNvPr id="29" name="TextBox 28">
            <a:extLst>
              <a:ext uri="{FF2B5EF4-FFF2-40B4-BE49-F238E27FC236}">
                <a16:creationId xmlns:a16="http://schemas.microsoft.com/office/drawing/2014/main" id="{86EF9088-B57E-15CC-A029-BF9F3084C7A3}"/>
              </a:ext>
            </a:extLst>
          </p:cNvPr>
          <p:cNvSpPr txBox="1"/>
          <p:nvPr/>
        </p:nvSpPr>
        <p:spPr>
          <a:xfrm>
            <a:off x="8698321" y="2716695"/>
            <a:ext cx="1508666" cy="400110"/>
          </a:xfrm>
          <a:prstGeom prst="rect">
            <a:avLst/>
          </a:prstGeom>
          <a:noFill/>
        </p:spPr>
        <p:txBody>
          <a:bodyPr wrap="square" rtlCol="0">
            <a:spAutoFit/>
          </a:bodyPr>
          <a:lstStyle/>
          <a:p>
            <a:r>
              <a:rPr lang="en-US" sz="1000"/>
              <a:t>Audience captured through LSTM model</a:t>
            </a:r>
          </a:p>
        </p:txBody>
      </p:sp>
      <p:graphicFrame>
        <p:nvGraphicFramePr>
          <p:cNvPr id="35" name="Table 2">
            <a:extLst>
              <a:ext uri="{FF2B5EF4-FFF2-40B4-BE49-F238E27FC236}">
                <a16:creationId xmlns:a16="http://schemas.microsoft.com/office/drawing/2014/main" id="{3D446685-9B4C-38FA-E826-E7D938C2E9CD}"/>
              </a:ext>
            </a:extLst>
          </p:cNvPr>
          <p:cNvGraphicFramePr>
            <a:graphicFrameLocks noGrp="1"/>
          </p:cNvGraphicFramePr>
          <p:nvPr/>
        </p:nvGraphicFramePr>
        <p:xfrm>
          <a:off x="6649408" y="4269629"/>
          <a:ext cx="4668758" cy="1747590"/>
        </p:xfrm>
        <a:graphic>
          <a:graphicData uri="http://schemas.openxmlformats.org/drawingml/2006/table">
            <a:tbl>
              <a:tblPr firstRow="1" bandRow="1">
                <a:tableStyleId>{5C22544A-7EE6-4342-B048-85BDC9FD1C3A}</a:tableStyleId>
              </a:tblPr>
              <a:tblGrid>
                <a:gridCol w="1489398">
                  <a:extLst>
                    <a:ext uri="{9D8B030D-6E8A-4147-A177-3AD203B41FA5}">
                      <a16:colId xmlns:a16="http://schemas.microsoft.com/office/drawing/2014/main" val="3728106583"/>
                    </a:ext>
                  </a:extLst>
                </a:gridCol>
                <a:gridCol w="946579">
                  <a:extLst>
                    <a:ext uri="{9D8B030D-6E8A-4147-A177-3AD203B41FA5}">
                      <a16:colId xmlns:a16="http://schemas.microsoft.com/office/drawing/2014/main" val="244992169"/>
                    </a:ext>
                  </a:extLst>
                </a:gridCol>
                <a:gridCol w="1177549">
                  <a:extLst>
                    <a:ext uri="{9D8B030D-6E8A-4147-A177-3AD203B41FA5}">
                      <a16:colId xmlns:a16="http://schemas.microsoft.com/office/drawing/2014/main" val="3417447750"/>
                    </a:ext>
                  </a:extLst>
                </a:gridCol>
                <a:gridCol w="1055232">
                  <a:extLst>
                    <a:ext uri="{9D8B030D-6E8A-4147-A177-3AD203B41FA5}">
                      <a16:colId xmlns:a16="http://schemas.microsoft.com/office/drawing/2014/main" val="4141790113"/>
                    </a:ext>
                  </a:extLst>
                </a:gridCol>
              </a:tblGrid>
              <a:tr h="538202">
                <a:tc>
                  <a:txBody>
                    <a:bodyPr/>
                    <a:lstStyle/>
                    <a:p>
                      <a:pPr algn="ctr"/>
                      <a:r>
                        <a:rPr lang="en-US" sz="1200">
                          <a:solidFill>
                            <a:schemeClr val="bg1"/>
                          </a:solidFill>
                        </a:rPr>
                        <a:t>Group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200">
                          <a:solidFill>
                            <a:schemeClr val="bg1"/>
                          </a:solidFill>
                        </a:rPr>
                        <a:t>Targeted </a:t>
                      </a:r>
                    </a:p>
                    <a:p>
                      <a:pPr algn="ctr"/>
                      <a:r>
                        <a:rPr lang="en-US" sz="1200">
                          <a:solidFill>
                            <a:schemeClr val="bg1"/>
                          </a:solidFill>
                        </a:rPr>
                        <a:t> base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200">
                          <a:solidFill>
                            <a:schemeClr val="bg1"/>
                          </a:solidFill>
                        </a:rPr>
                        <a:t>Conversion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200">
                          <a:solidFill>
                            <a:schemeClr val="bg1"/>
                          </a:solidFill>
                        </a:rPr>
                        <a:t>Sales/HH</a:t>
                      </a:r>
                    </a:p>
                    <a:p>
                      <a:pPr algn="ctr"/>
                      <a:r>
                        <a:rPr lang="en-US" sz="1200">
                          <a:solidFill>
                            <a:schemeClr val="bg1"/>
                          </a:solidFill>
                        </a:rPr>
                        <a:t>Targeted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63451820"/>
                  </a:ext>
                </a:extLst>
              </a:tr>
              <a:tr h="312385">
                <a:tc>
                  <a:txBody>
                    <a:bodyPr/>
                    <a:lstStyle/>
                    <a:p>
                      <a:pPr algn="l"/>
                      <a:r>
                        <a:rPr lang="en-US" sz="1200"/>
                        <a:t>HMN - Challenger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1.7 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67.23%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$ 178.40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367292"/>
                  </a:ext>
                </a:extLst>
              </a:tr>
              <a:tr h="299001">
                <a:tc>
                  <a:txBody>
                    <a:bodyPr/>
                    <a:lstStyle/>
                    <a:p>
                      <a:pPr algn="l"/>
                      <a:r>
                        <a:rPr lang="en-US" sz="1200"/>
                        <a:t>HMN - BAU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1.5 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66.45%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$ 227.18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8944964"/>
                  </a:ext>
                </a:extLst>
              </a:tr>
              <a:tr h="299001">
                <a:tc>
                  <a:txBody>
                    <a:bodyPr/>
                    <a:lstStyle/>
                    <a:p>
                      <a:pPr algn="l"/>
                      <a:r>
                        <a:rPr lang="en-US" sz="1200"/>
                        <a:t>HRF - Challenger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1.6 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61.18%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$ 151.49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6503901"/>
                  </a:ext>
                </a:extLst>
              </a:tr>
              <a:tr h="299001">
                <a:tc>
                  <a:txBody>
                    <a:bodyPr/>
                    <a:lstStyle/>
                    <a:p>
                      <a:pPr algn="l"/>
                      <a:r>
                        <a:rPr lang="en-US" sz="1200"/>
                        <a:t>HRF - BAU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1.6 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60.04%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$ 154.80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6729565"/>
                  </a:ext>
                </a:extLst>
              </a:tr>
            </a:tbl>
          </a:graphicData>
        </a:graphic>
      </p:graphicFrame>
      <p:sp>
        <p:nvSpPr>
          <p:cNvPr id="41" name="TextBox 40">
            <a:extLst>
              <a:ext uri="{FF2B5EF4-FFF2-40B4-BE49-F238E27FC236}">
                <a16:creationId xmlns:a16="http://schemas.microsoft.com/office/drawing/2014/main" id="{169E8DDF-51C5-1E26-30EE-01B9154238CF}"/>
              </a:ext>
            </a:extLst>
          </p:cNvPr>
          <p:cNvSpPr txBox="1"/>
          <p:nvPr/>
        </p:nvSpPr>
        <p:spPr>
          <a:xfrm>
            <a:off x="8694847" y="3089182"/>
            <a:ext cx="1529422" cy="230832"/>
          </a:xfrm>
          <a:prstGeom prst="rect">
            <a:avLst/>
          </a:prstGeom>
          <a:noFill/>
          <a:ln>
            <a:noFill/>
            <a:prstDash val="dash"/>
          </a:ln>
        </p:spPr>
        <p:txBody>
          <a:bodyPr wrap="square" lIns="91440" tIns="45720" rIns="91440" bIns="45720" rtlCol="0" anchor="t">
            <a:spAutoFit/>
          </a:bodyPr>
          <a:lstStyle/>
          <a:p>
            <a:r>
              <a:rPr lang="en-US" sz="900" b="1" i="1"/>
              <a:t>*  Only sales features</a:t>
            </a:r>
          </a:p>
        </p:txBody>
      </p:sp>
      <p:pic>
        <p:nvPicPr>
          <p:cNvPr id="5" name="Graphic 4" descr="Upward trend outline">
            <a:extLst>
              <a:ext uri="{FF2B5EF4-FFF2-40B4-BE49-F238E27FC236}">
                <a16:creationId xmlns:a16="http://schemas.microsoft.com/office/drawing/2014/main" id="{4350D7F0-0DE4-5174-16CB-5D8515B13A3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209249" y="2806263"/>
            <a:ext cx="409982" cy="409982"/>
          </a:xfrm>
          <a:prstGeom prst="rect">
            <a:avLst/>
          </a:prstGeom>
        </p:spPr>
      </p:pic>
      <p:sp>
        <p:nvSpPr>
          <p:cNvPr id="2" name="TextBox 1">
            <a:extLst>
              <a:ext uri="{FF2B5EF4-FFF2-40B4-BE49-F238E27FC236}">
                <a16:creationId xmlns:a16="http://schemas.microsoft.com/office/drawing/2014/main" id="{F5A8F2AD-7A5C-3798-5364-E8FCD2A22651}"/>
              </a:ext>
            </a:extLst>
          </p:cNvPr>
          <p:cNvSpPr txBox="1"/>
          <p:nvPr/>
        </p:nvSpPr>
        <p:spPr>
          <a:xfrm>
            <a:off x="6561829" y="6095899"/>
            <a:ext cx="4892195" cy="400110"/>
          </a:xfrm>
          <a:prstGeom prst="rect">
            <a:avLst/>
          </a:prstGeom>
          <a:noFill/>
          <a:ln>
            <a:noFill/>
            <a:prstDash val="dash"/>
          </a:ln>
        </p:spPr>
        <p:txBody>
          <a:bodyPr wrap="square" lIns="91440" tIns="45720" rIns="91440" bIns="45720" rtlCol="0" anchor="t">
            <a:spAutoFit/>
          </a:bodyPr>
          <a:lstStyle/>
          <a:p>
            <a:pPr marL="171450" indent="-171450">
              <a:buFont typeface="Arial" panose="020B0604020202020204" pitchFamily="34" charset="0"/>
              <a:buChar char="•"/>
            </a:pPr>
            <a:r>
              <a:rPr lang="en-US" sz="1000" b="1" i="1">
                <a:solidFill>
                  <a:schemeClr val="tx1">
                    <a:lumMod val="75000"/>
                    <a:lumOff val="25000"/>
                  </a:schemeClr>
                </a:solidFill>
              </a:rPr>
              <a:t>Challenger – LSTM model , BAU – Pod model  </a:t>
            </a:r>
          </a:p>
          <a:p>
            <a:pPr marL="171450" indent="-171450">
              <a:buFont typeface="Arial" panose="020B0604020202020204" pitchFamily="34" charset="0"/>
              <a:buChar char="•"/>
            </a:pPr>
            <a:r>
              <a:rPr lang="en-US" sz="1000" b="1" i="1">
                <a:solidFill>
                  <a:schemeClr val="tx1">
                    <a:lumMod val="75000"/>
                    <a:lumOff val="25000"/>
                  </a:schemeClr>
                </a:solidFill>
              </a:rPr>
              <a:t>Test period  - FW 40-44</a:t>
            </a:r>
          </a:p>
        </p:txBody>
      </p:sp>
      <p:sp>
        <p:nvSpPr>
          <p:cNvPr id="3" name="Left Brace 2">
            <a:extLst>
              <a:ext uri="{FF2B5EF4-FFF2-40B4-BE49-F238E27FC236}">
                <a16:creationId xmlns:a16="http://schemas.microsoft.com/office/drawing/2014/main" id="{3DFA5315-FE8B-574A-E4AF-3D3E4504EF46}"/>
              </a:ext>
            </a:extLst>
          </p:cNvPr>
          <p:cNvSpPr/>
          <p:nvPr/>
        </p:nvSpPr>
        <p:spPr>
          <a:xfrm>
            <a:off x="6419482" y="4910343"/>
            <a:ext cx="155368" cy="99769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B1C26212-6DD2-4B9B-F382-F4B1F5C9687C}"/>
              </a:ext>
            </a:extLst>
          </p:cNvPr>
          <p:cNvSpPr txBox="1"/>
          <p:nvPr/>
        </p:nvSpPr>
        <p:spPr>
          <a:xfrm rot="16200000">
            <a:off x="5900628" y="5230343"/>
            <a:ext cx="814315" cy="246221"/>
          </a:xfrm>
          <a:prstGeom prst="rect">
            <a:avLst/>
          </a:prstGeom>
          <a:noFill/>
          <a:ln>
            <a:noFill/>
            <a:prstDash val="dash"/>
          </a:ln>
        </p:spPr>
        <p:txBody>
          <a:bodyPr wrap="square" lIns="91440" tIns="45720" rIns="91440" bIns="45720" rtlCol="0" anchor="t">
            <a:spAutoFit/>
          </a:bodyPr>
          <a:lstStyle/>
          <a:p>
            <a:r>
              <a:rPr lang="en-US" sz="1000" b="1" i="1">
                <a:solidFill>
                  <a:schemeClr val="tx1">
                    <a:lumMod val="75000"/>
                    <a:lumOff val="25000"/>
                  </a:schemeClr>
                </a:solidFill>
              </a:rPr>
              <a:t>Enterprise</a:t>
            </a:r>
          </a:p>
        </p:txBody>
      </p:sp>
      <p:pic>
        <p:nvPicPr>
          <p:cNvPr id="50" name="Graphic 49" descr="Lights On with solid fill">
            <a:extLst>
              <a:ext uri="{FF2B5EF4-FFF2-40B4-BE49-F238E27FC236}">
                <a16:creationId xmlns:a16="http://schemas.microsoft.com/office/drawing/2014/main" id="{4E2A5AB5-AD0C-E8FC-B98B-D1A20F83983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646138" y="4018329"/>
            <a:ext cx="361874" cy="361874"/>
          </a:xfrm>
          <a:prstGeom prst="rect">
            <a:avLst/>
          </a:prstGeom>
        </p:spPr>
      </p:pic>
      <p:pic>
        <p:nvPicPr>
          <p:cNvPr id="51" name="Graphic 50" descr="Chat bubble with solid fill">
            <a:extLst>
              <a:ext uri="{FF2B5EF4-FFF2-40B4-BE49-F238E27FC236}">
                <a16:creationId xmlns:a16="http://schemas.microsoft.com/office/drawing/2014/main" id="{DCD9DF6B-9BFB-BDB8-C8AE-B0A2A02F813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491168" y="5474707"/>
            <a:ext cx="395973" cy="395973"/>
          </a:xfrm>
          <a:prstGeom prst="rect">
            <a:avLst/>
          </a:prstGeom>
        </p:spPr>
      </p:pic>
      <p:pic>
        <p:nvPicPr>
          <p:cNvPr id="38" name="Graphic 37" descr="Bar chart with solid fill">
            <a:extLst>
              <a:ext uri="{FF2B5EF4-FFF2-40B4-BE49-F238E27FC236}">
                <a16:creationId xmlns:a16="http://schemas.microsoft.com/office/drawing/2014/main" id="{BC7BD8A8-705F-A0E8-B425-CA2CFBC0494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181621" y="3897188"/>
            <a:ext cx="296396" cy="296396"/>
          </a:xfrm>
          <a:prstGeom prst="rect">
            <a:avLst/>
          </a:prstGeom>
        </p:spPr>
      </p:pic>
    </p:spTree>
    <p:extLst>
      <p:ext uri="{BB962C8B-B14F-4D97-AF65-F5344CB8AC3E}">
        <p14:creationId xmlns:p14="http://schemas.microsoft.com/office/powerpoint/2010/main" val="1083021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01782-A9B3-2E25-4646-2455E7888D40}"/>
            </a:ext>
          </a:extLst>
        </p:cNvPr>
        <p:cNvGrpSpPr/>
        <p:nvPr/>
      </p:nvGrpSpPr>
      <p:grpSpPr>
        <a:xfrm>
          <a:off x="0" y="0"/>
          <a:ext cx="0" cy="0"/>
          <a:chOff x="0" y="0"/>
          <a:chExt cx="0" cy="0"/>
        </a:xfrm>
      </p:grpSpPr>
      <p:sp>
        <p:nvSpPr>
          <p:cNvPr id="6" name="Text Placeholder 3">
            <a:extLst>
              <a:ext uri="{FF2B5EF4-FFF2-40B4-BE49-F238E27FC236}">
                <a16:creationId xmlns:a16="http://schemas.microsoft.com/office/drawing/2014/main" id="{84BCFB17-48DF-088D-0A00-2787933365F3}"/>
              </a:ext>
            </a:extLst>
          </p:cNvPr>
          <p:cNvSpPr>
            <a:spLocks noGrp="1"/>
          </p:cNvSpPr>
          <p:nvPr>
            <p:ph type="body" sz="quarter" idx="11"/>
          </p:nvPr>
        </p:nvSpPr>
        <p:spPr>
          <a:xfrm>
            <a:off x="360257" y="263990"/>
            <a:ext cx="11395169" cy="436561"/>
          </a:xfrm>
        </p:spPr>
        <p:txBody>
          <a:bodyPr lIns="91440" tIns="45720" rIns="91440" bIns="45720" anchor="t"/>
          <a:lstStyle/>
          <a:p>
            <a:r>
              <a:rPr lang="en-US">
                <a:solidFill>
                  <a:schemeClr val="accent1"/>
                </a:solidFill>
              </a:rPr>
              <a:t>Existing – Single vs double exposure </a:t>
            </a:r>
            <a:r>
              <a:rPr lang="en-US">
                <a:solidFill>
                  <a:schemeClr val="accent1"/>
                </a:solidFill>
                <a:latin typeface="+mj-lt"/>
                <a:cs typeface="Calibri Light"/>
              </a:rPr>
              <a:t>|</a:t>
            </a:r>
            <a:r>
              <a:rPr lang="en-US">
                <a:latin typeface="+mj-lt"/>
                <a:cs typeface="Calibri Light"/>
              </a:rPr>
              <a:t> </a:t>
            </a:r>
            <a:r>
              <a:rPr lang="en-US" sz="1800">
                <a:solidFill>
                  <a:schemeClr val="bg2">
                    <a:lumMod val="25000"/>
                  </a:schemeClr>
                </a:solidFill>
                <a:latin typeface="+mj-lt"/>
                <a:cs typeface="Calibri Light"/>
              </a:rPr>
              <a:t>Test and Measurement Summary </a:t>
            </a:r>
          </a:p>
        </p:txBody>
      </p:sp>
      <p:cxnSp>
        <p:nvCxnSpPr>
          <p:cNvPr id="7" name="Straight Connector 6">
            <a:extLst>
              <a:ext uri="{FF2B5EF4-FFF2-40B4-BE49-F238E27FC236}">
                <a16:creationId xmlns:a16="http://schemas.microsoft.com/office/drawing/2014/main" id="{66CD33EE-3646-CB23-8F1D-3151137C90D2}"/>
              </a:ext>
            </a:extLst>
          </p:cNvPr>
          <p:cNvCxnSpPr>
            <a:cxnSpLocks/>
          </p:cNvCxnSpPr>
          <p:nvPr/>
        </p:nvCxnSpPr>
        <p:spPr>
          <a:xfrm>
            <a:off x="5986126" y="1242202"/>
            <a:ext cx="0" cy="1474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834391-447B-BB3D-825C-9870BC4C0697}"/>
              </a:ext>
            </a:extLst>
          </p:cNvPr>
          <p:cNvCxnSpPr>
            <a:cxnSpLocks/>
          </p:cNvCxnSpPr>
          <p:nvPr/>
        </p:nvCxnSpPr>
        <p:spPr>
          <a:xfrm>
            <a:off x="5986126" y="4589754"/>
            <a:ext cx="0" cy="1932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873A898-3910-479F-4BC4-5B0E33EC8C67}"/>
              </a:ext>
            </a:extLst>
          </p:cNvPr>
          <p:cNvCxnSpPr>
            <a:cxnSpLocks/>
          </p:cNvCxnSpPr>
          <p:nvPr/>
        </p:nvCxnSpPr>
        <p:spPr>
          <a:xfrm flipH="1">
            <a:off x="7120445" y="3665999"/>
            <a:ext cx="42783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542A313-C68B-8C3E-EF85-4816C9B35801}"/>
              </a:ext>
            </a:extLst>
          </p:cNvPr>
          <p:cNvCxnSpPr>
            <a:cxnSpLocks/>
          </p:cNvCxnSpPr>
          <p:nvPr/>
        </p:nvCxnSpPr>
        <p:spPr>
          <a:xfrm>
            <a:off x="572415" y="3665093"/>
            <a:ext cx="427939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
            <a:extLst>
              <a:ext uri="{FF2B5EF4-FFF2-40B4-BE49-F238E27FC236}">
                <a16:creationId xmlns:a16="http://schemas.microsoft.com/office/drawing/2014/main" id="{4C5B43FD-917B-8A74-DAFD-288F073B067C}"/>
              </a:ext>
            </a:extLst>
          </p:cNvPr>
          <p:cNvSpPr txBox="1">
            <a:spLocks noChangeArrowheads="1"/>
          </p:cNvSpPr>
          <p:nvPr/>
        </p:nvSpPr>
        <p:spPr bwMode="auto">
          <a:xfrm>
            <a:off x="1441193" y="1242202"/>
            <a:ext cx="425084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457200">
              <a:defRPr/>
            </a:pPr>
            <a:r>
              <a:rPr lang="en-US" sz="1400"/>
              <a:t>Test if </a:t>
            </a:r>
            <a:r>
              <a:rPr lang="en-US" sz="1400" b="1">
                <a:solidFill>
                  <a:schemeClr val="accent1"/>
                </a:solidFill>
              </a:rPr>
              <a:t>targeting households for both HMN AND HRF campaigns yields better performance</a:t>
            </a:r>
            <a:r>
              <a:rPr lang="en-US" sz="1400"/>
              <a:t> than targeting them only for one</a:t>
            </a:r>
            <a:endParaRPr kumimoji="0" lang="en-US" sz="1400" b="0" i="0" u="none" strike="noStrike" kern="1200" cap="none" spc="0" normalizeH="0" baseline="0" noProof="0">
              <a:ln>
                <a:noFill/>
              </a:ln>
              <a:solidFill>
                <a:srgbClr val="1C1C1C"/>
              </a:solidFill>
              <a:effectLst/>
              <a:uLnTx/>
              <a:uFillTx/>
              <a:latin typeface="Arial"/>
              <a:cs typeface="Arial"/>
            </a:endParaRPr>
          </a:p>
        </p:txBody>
      </p:sp>
      <p:grpSp>
        <p:nvGrpSpPr>
          <p:cNvPr id="12" name="Group 11">
            <a:extLst>
              <a:ext uri="{FF2B5EF4-FFF2-40B4-BE49-F238E27FC236}">
                <a16:creationId xmlns:a16="http://schemas.microsoft.com/office/drawing/2014/main" id="{CA5CCCF7-EDC3-944C-F256-03D95404D576}"/>
              </a:ext>
            </a:extLst>
          </p:cNvPr>
          <p:cNvGrpSpPr/>
          <p:nvPr/>
        </p:nvGrpSpPr>
        <p:grpSpPr>
          <a:xfrm>
            <a:off x="459404" y="1267669"/>
            <a:ext cx="696420" cy="519608"/>
            <a:chOff x="10525421" y="1480757"/>
            <a:chExt cx="800099" cy="573788"/>
          </a:xfrm>
        </p:grpSpPr>
        <p:sp>
          <p:nvSpPr>
            <p:cNvPr id="13" name="Graphic 21" descr="Target Audience with solid fill">
              <a:extLst>
                <a:ext uri="{FF2B5EF4-FFF2-40B4-BE49-F238E27FC236}">
                  <a16:creationId xmlns:a16="http://schemas.microsoft.com/office/drawing/2014/main" id="{1BE68670-6B3A-DB5E-1F91-50FA245154B3}"/>
                </a:ext>
              </a:extLst>
            </p:cNvPr>
            <p:cNvSpPr/>
            <p:nvPr/>
          </p:nvSpPr>
          <p:spPr>
            <a:xfrm>
              <a:off x="10754021" y="1894333"/>
              <a:ext cx="342900" cy="120967"/>
            </a:xfrm>
            <a:custGeom>
              <a:avLst/>
              <a:gdLst>
                <a:gd name="connsiteX0" fmla="*/ 326708 w 342900"/>
                <a:gd name="connsiteY0" fmla="*/ 74295 h 120967"/>
                <a:gd name="connsiteX1" fmla="*/ 303848 w 342900"/>
                <a:gd name="connsiteY1" fmla="*/ 20003 h 120967"/>
                <a:gd name="connsiteX2" fmla="*/ 298133 w 342900"/>
                <a:gd name="connsiteY2" fmla="*/ 14288 h 120967"/>
                <a:gd name="connsiteX3" fmla="*/ 20002 w 342900"/>
                <a:gd name="connsiteY3" fmla="*/ 0 h 120967"/>
                <a:gd name="connsiteX4" fmla="*/ 17145 w 342900"/>
                <a:gd name="connsiteY4" fmla="*/ 1905 h 120967"/>
                <a:gd name="connsiteX5" fmla="*/ 0 w 342900"/>
                <a:gd name="connsiteY5" fmla="*/ 35243 h 120967"/>
                <a:gd name="connsiteX6" fmla="*/ 0 w 342900"/>
                <a:gd name="connsiteY6" fmla="*/ 120968 h 120967"/>
                <a:gd name="connsiteX7" fmla="*/ 342900 w 342900"/>
                <a:gd name="connsiteY7" fmla="*/ 120968 h 120967"/>
                <a:gd name="connsiteX8" fmla="*/ 342900 w 342900"/>
                <a:gd name="connsiteY8" fmla="*/ 90488 h 120967"/>
                <a:gd name="connsiteX9" fmla="*/ 326708 w 342900"/>
                <a:gd name="connsiteY9" fmla="*/ 74295 h 12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20967">
                  <a:moveTo>
                    <a:pt x="326708" y="74295"/>
                  </a:moveTo>
                  <a:cubicBezTo>
                    <a:pt x="312420" y="60007"/>
                    <a:pt x="303848" y="40005"/>
                    <a:pt x="303848" y="20003"/>
                  </a:cubicBezTo>
                  <a:lnTo>
                    <a:pt x="298133" y="14288"/>
                  </a:lnTo>
                  <a:cubicBezTo>
                    <a:pt x="211455" y="67628"/>
                    <a:pt x="100965" y="61913"/>
                    <a:pt x="20002" y="0"/>
                  </a:cubicBezTo>
                  <a:lnTo>
                    <a:pt x="17145" y="1905"/>
                  </a:lnTo>
                  <a:cubicBezTo>
                    <a:pt x="6668" y="9525"/>
                    <a:pt x="0" y="21907"/>
                    <a:pt x="0" y="35243"/>
                  </a:cubicBezTo>
                  <a:lnTo>
                    <a:pt x="0" y="120968"/>
                  </a:lnTo>
                  <a:lnTo>
                    <a:pt x="342900" y="120968"/>
                  </a:lnTo>
                  <a:lnTo>
                    <a:pt x="342900" y="90488"/>
                  </a:lnTo>
                  <a:lnTo>
                    <a:pt x="326708" y="74295"/>
                  </a:ln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4" name="Graphic 21" descr="Target Audience with solid fill">
              <a:extLst>
                <a:ext uri="{FF2B5EF4-FFF2-40B4-BE49-F238E27FC236}">
                  <a16:creationId xmlns:a16="http://schemas.microsoft.com/office/drawing/2014/main" id="{1B19165B-AEDF-2008-432D-897359161E7D}"/>
                </a:ext>
              </a:extLst>
            </p:cNvPr>
            <p:cNvSpPr/>
            <p:nvPr/>
          </p:nvSpPr>
          <p:spPr>
            <a:xfrm>
              <a:off x="11103588" y="1516005"/>
              <a:ext cx="136393" cy="170683"/>
            </a:xfrm>
            <a:custGeom>
              <a:avLst/>
              <a:gdLst>
                <a:gd name="connsiteX0" fmla="*/ 64770 w 136393"/>
                <a:gd name="connsiteY0" fmla="*/ 170683 h 170683"/>
                <a:gd name="connsiteX1" fmla="*/ 135255 w 136393"/>
                <a:gd name="connsiteY1" fmla="*/ 71623 h 170683"/>
                <a:gd name="connsiteX2" fmla="*/ 36195 w 136393"/>
                <a:gd name="connsiteY2" fmla="*/ 1138 h 170683"/>
                <a:gd name="connsiteX3" fmla="*/ 0 w 136393"/>
                <a:gd name="connsiteY3" fmla="*/ 16378 h 170683"/>
                <a:gd name="connsiteX4" fmla="*/ 64770 w 136393"/>
                <a:gd name="connsiteY4" fmla="*/ 170683 h 17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93" h="170683">
                  <a:moveTo>
                    <a:pt x="64770" y="170683"/>
                  </a:moveTo>
                  <a:cubicBezTo>
                    <a:pt x="111443" y="163063"/>
                    <a:pt x="142875" y="118296"/>
                    <a:pt x="135255" y="71623"/>
                  </a:cubicBezTo>
                  <a:cubicBezTo>
                    <a:pt x="127635" y="24951"/>
                    <a:pt x="82868" y="-6482"/>
                    <a:pt x="36195" y="1138"/>
                  </a:cubicBezTo>
                  <a:cubicBezTo>
                    <a:pt x="22860" y="3043"/>
                    <a:pt x="10478" y="8758"/>
                    <a:pt x="0" y="16378"/>
                  </a:cubicBezTo>
                  <a:cubicBezTo>
                    <a:pt x="39053" y="58288"/>
                    <a:pt x="61913" y="112581"/>
                    <a:pt x="64770" y="170683"/>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5" name="Graphic 21" descr="Target Audience with solid fill">
              <a:extLst>
                <a:ext uri="{FF2B5EF4-FFF2-40B4-BE49-F238E27FC236}">
                  <a16:creationId xmlns:a16="http://schemas.microsoft.com/office/drawing/2014/main" id="{5F31BA2B-22BB-74B8-5543-176ED4EBA33A}"/>
                </a:ext>
              </a:extLst>
            </p:cNvPr>
            <p:cNvSpPr/>
            <p:nvPr/>
          </p:nvSpPr>
          <p:spPr>
            <a:xfrm>
              <a:off x="11132163" y="1711453"/>
              <a:ext cx="193357" cy="170497"/>
            </a:xfrm>
            <a:custGeom>
              <a:avLst/>
              <a:gdLst>
                <a:gd name="connsiteX0" fmla="*/ 176213 w 193357"/>
                <a:gd name="connsiteY0" fmla="*/ 50483 h 170497"/>
                <a:gd name="connsiteX1" fmla="*/ 92393 w 193357"/>
                <a:gd name="connsiteY1" fmla="*/ 10478 h 170497"/>
                <a:gd name="connsiteX2" fmla="*/ 36195 w 193357"/>
                <a:gd name="connsiteY2" fmla="*/ 0 h 170497"/>
                <a:gd name="connsiteX3" fmla="*/ 0 w 193357"/>
                <a:gd name="connsiteY3" fmla="*/ 116205 h 170497"/>
                <a:gd name="connsiteX4" fmla="*/ 5715 w 193357"/>
                <a:gd name="connsiteY4" fmla="*/ 121920 h 170497"/>
                <a:gd name="connsiteX5" fmla="*/ 60008 w 193357"/>
                <a:gd name="connsiteY5" fmla="*/ 144780 h 170497"/>
                <a:gd name="connsiteX6" fmla="*/ 85725 w 193357"/>
                <a:gd name="connsiteY6" fmla="*/ 170498 h 170497"/>
                <a:gd name="connsiteX7" fmla="*/ 193358 w 193357"/>
                <a:gd name="connsiteY7" fmla="*/ 170498 h 170497"/>
                <a:gd name="connsiteX8" fmla="*/ 193358 w 193357"/>
                <a:gd name="connsiteY8" fmla="*/ 84773 h 170497"/>
                <a:gd name="connsiteX9" fmla="*/ 176213 w 193357"/>
                <a:gd name="connsiteY9" fmla="*/ 50483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357" h="170497">
                  <a:moveTo>
                    <a:pt x="176213" y="50483"/>
                  </a:moveTo>
                  <a:cubicBezTo>
                    <a:pt x="151448" y="31433"/>
                    <a:pt x="122873" y="17145"/>
                    <a:pt x="92393" y="10478"/>
                  </a:cubicBezTo>
                  <a:cubicBezTo>
                    <a:pt x="74295" y="4763"/>
                    <a:pt x="55245" y="1905"/>
                    <a:pt x="36195" y="0"/>
                  </a:cubicBezTo>
                  <a:cubicBezTo>
                    <a:pt x="34290" y="40958"/>
                    <a:pt x="21908" y="80963"/>
                    <a:pt x="0" y="116205"/>
                  </a:cubicBezTo>
                  <a:lnTo>
                    <a:pt x="5715" y="121920"/>
                  </a:lnTo>
                  <a:cubicBezTo>
                    <a:pt x="25718" y="121920"/>
                    <a:pt x="45720" y="130493"/>
                    <a:pt x="60008" y="144780"/>
                  </a:cubicBezTo>
                  <a:lnTo>
                    <a:pt x="85725" y="170498"/>
                  </a:lnTo>
                  <a:lnTo>
                    <a:pt x="193358" y="170498"/>
                  </a:lnTo>
                  <a:lnTo>
                    <a:pt x="193358" y="84773"/>
                  </a:lnTo>
                  <a:cubicBezTo>
                    <a:pt x="193358" y="71438"/>
                    <a:pt x="187643" y="58103"/>
                    <a:pt x="176213" y="50483"/>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6" name="Graphic 21" descr="Target Audience with solid fill">
              <a:extLst>
                <a:ext uri="{FF2B5EF4-FFF2-40B4-BE49-F238E27FC236}">
                  <a16:creationId xmlns:a16="http://schemas.microsoft.com/office/drawing/2014/main" id="{D42DA089-518C-1D97-38B8-E503FFCA703F}"/>
                </a:ext>
              </a:extLst>
            </p:cNvPr>
            <p:cNvSpPr/>
            <p:nvPr/>
          </p:nvSpPr>
          <p:spPr>
            <a:xfrm>
              <a:off x="10705443" y="1480757"/>
              <a:ext cx="573781" cy="573788"/>
            </a:xfrm>
            <a:custGeom>
              <a:avLst/>
              <a:gdLst>
                <a:gd name="connsiteX0" fmla="*/ 557213 w 573781"/>
                <a:gd name="connsiteY0" fmla="*/ 485782 h 573788"/>
                <a:gd name="connsiteX1" fmla="*/ 467678 w 573781"/>
                <a:gd name="connsiteY1" fmla="*/ 395294 h 573788"/>
                <a:gd name="connsiteX2" fmla="*/ 421957 w 573781"/>
                <a:gd name="connsiteY2" fmla="*/ 381959 h 573788"/>
                <a:gd name="connsiteX3" fmla="*/ 389573 w 573781"/>
                <a:gd name="connsiteY3" fmla="*/ 350527 h 573788"/>
                <a:gd name="connsiteX4" fmla="*/ 434340 w 573781"/>
                <a:gd name="connsiteY4" fmla="*/ 219082 h 573788"/>
                <a:gd name="connsiteX5" fmla="*/ 217170 w 573781"/>
                <a:gd name="connsiteY5" fmla="*/ 7 h 573788"/>
                <a:gd name="connsiteX6" fmla="*/ 0 w 573781"/>
                <a:gd name="connsiteY6" fmla="*/ 216224 h 573788"/>
                <a:gd name="connsiteX7" fmla="*/ 217170 w 573781"/>
                <a:gd name="connsiteY7" fmla="*/ 435299 h 573788"/>
                <a:gd name="connsiteX8" fmla="*/ 350520 w 573781"/>
                <a:gd name="connsiteY8" fmla="*/ 390532 h 573788"/>
                <a:gd name="connsiteX9" fmla="*/ 382905 w 573781"/>
                <a:gd name="connsiteY9" fmla="*/ 421964 h 573788"/>
                <a:gd name="connsiteX10" fmla="*/ 396240 w 573781"/>
                <a:gd name="connsiteY10" fmla="*/ 467684 h 573788"/>
                <a:gd name="connsiteX11" fmla="*/ 486728 w 573781"/>
                <a:gd name="connsiteY11" fmla="*/ 558172 h 573788"/>
                <a:gd name="connsiteX12" fmla="*/ 558165 w 573781"/>
                <a:gd name="connsiteY12" fmla="*/ 560077 h 573788"/>
                <a:gd name="connsiteX13" fmla="*/ 560070 w 573781"/>
                <a:gd name="connsiteY13" fmla="*/ 488639 h 573788"/>
                <a:gd name="connsiteX14" fmla="*/ 557213 w 573781"/>
                <a:gd name="connsiteY14" fmla="*/ 485782 h 573788"/>
                <a:gd name="connsiteX15" fmla="*/ 557213 w 573781"/>
                <a:gd name="connsiteY15" fmla="*/ 485782 h 573788"/>
                <a:gd name="connsiteX16" fmla="*/ 218123 w 573781"/>
                <a:gd name="connsiteY16" fmla="*/ 44774 h 573788"/>
                <a:gd name="connsiteX17" fmla="*/ 391478 w 573781"/>
                <a:gd name="connsiteY17" fmla="*/ 218129 h 573788"/>
                <a:gd name="connsiteX18" fmla="*/ 350520 w 573781"/>
                <a:gd name="connsiteY18" fmla="*/ 329572 h 573788"/>
                <a:gd name="connsiteX19" fmla="*/ 295275 w 573781"/>
                <a:gd name="connsiteY19" fmla="*/ 309569 h 573788"/>
                <a:gd name="connsiteX20" fmla="*/ 216217 w 573781"/>
                <a:gd name="connsiteY20" fmla="*/ 297187 h 573788"/>
                <a:gd name="connsiteX21" fmla="*/ 137160 w 573781"/>
                <a:gd name="connsiteY21" fmla="*/ 309569 h 573788"/>
                <a:gd name="connsiteX22" fmla="*/ 85725 w 573781"/>
                <a:gd name="connsiteY22" fmla="*/ 330524 h 573788"/>
                <a:gd name="connsiteX23" fmla="*/ 104775 w 573781"/>
                <a:gd name="connsiteY23" fmla="*/ 86684 h 573788"/>
                <a:gd name="connsiteX24" fmla="*/ 218123 w 573781"/>
                <a:gd name="connsiteY24" fmla="*/ 44774 h 57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3781" h="573788">
                  <a:moveTo>
                    <a:pt x="557213" y="485782"/>
                  </a:moveTo>
                  <a:lnTo>
                    <a:pt x="467678" y="395294"/>
                  </a:lnTo>
                  <a:cubicBezTo>
                    <a:pt x="455295" y="383864"/>
                    <a:pt x="439103" y="378149"/>
                    <a:pt x="421957" y="381959"/>
                  </a:cubicBezTo>
                  <a:lnTo>
                    <a:pt x="389573" y="350527"/>
                  </a:lnTo>
                  <a:cubicBezTo>
                    <a:pt x="419100" y="312427"/>
                    <a:pt x="434340" y="266707"/>
                    <a:pt x="434340" y="219082"/>
                  </a:cubicBezTo>
                  <a:cubicBezTo>
                    <a:pt x="435293" y="99067"/>
                    <a:pt x="338138" y="959"/>
                    <a:pt x="217170" y="7"/>
                  </a:cubicBezTo>
                  <a:cubicBezTo>
                    <a:pt x="96203" y="-946"/>
                    <a:pt x="0" y="96209"/>
                    <a:pt x="0" y="216224"/>
                  </a:cubicBezTo>
                  <a:cubicBezTo>
                    <a:pt x="0" y="336239"/>
                    <a:pt x="96203" y="434347"/>
                    <a:pt x="217170" y="435299"/>
                  </a:cubicBezTo>
                  <a:cubicBezTo>
                    <a:pt x="264795" y="435299"/>
                    <a:pt x="311468" y="420059"/>
                    <a:pt x="350520" y="390532"/>
                  </a:cubicBezTo>
                  <a:lnTo>
                    <a:pt x="382905" y="421964"/>
                  </a:lnTo>
                  <a:cubicBezTo>
                    <a:pt x="380048" y="438157"/>
                    <a:pt x="384810" y="455302"/>
                    <a:pt x="396240" y="467684"/>
                  </a:cubicBezTo>
                  <a:lnTo>
                    <a:pt x="486728" y="558172"/>
                  </a:lnTo>
                  <a:cubicBezTo>
                    <a:pt x="505778" y="578174"/>
                    <a:pt x="538163" y="579127"/>
                    <a:pt x="558165" y="560077"/>
                  </a:cubicBezTo>
                  <a:cubicBezTo>
                    <a:pt x="578168" y="541027"/>
                    <a:pt x="579120" y="508642"/>
                    <a:pt x="560070" y="488639"/>
                  </a:cubicBezTo>
                  <a:cubicBezTo>
                    <a:pt x="559118" y="487687"/>
                    <a:pt x="558165" y="486734"/>
                    <a:pt x="557213" y="485782"/>
                  </a:cubicBezTo>
                  <a:lnTo>
                    <a:pt x="557213" y="485782"/>
                  </a:lnTo>
                  <a:close/>
                  <a:moveTo>
                    <a:pt x="218123" y="44774"/>
                  </a:moveTo>
                  <a:cubicBezTo>
                    <a:pt x="314325" y="44774"/>
                    <a:pt x="391478" y="121927"/>
                    <a:pt x="391478" y="218129"/>
                  </a:cubicBezTo>
                  <a:cubicBezTo>
                    <a:pt x="391478" y="259087"/>
                    <a:pt x="377190" y="299092"/>
                    <a:pt x="350520" y="329572"/>
                  </a:cubicBezTo>
                  <a:cubicBezTo>
                    <a:pt x="332423" y="320999"/>
                    <a:pt x="314325" y="314332"/>
                    <a:pt x="295275" y="309569"/>
                  </a:cubicBezTo>
                  <a:cubicBezTo>
                    <a:pt x="269558" y="301949"/>
                    <a:pt x="242888" y="297187"/>
                    <a:pt x="216217" y="297187"/>
                  </a:cubicBezTo>
                  <a:cubicBezTo>
                    <a:pt x="189548" y="297187"/>
                    <a:pt x="162878" y="301949"/>
                    <a:pt x="137160" y="309569"/>
                  </a:cubicBezTo>
                  <a:cubicBezTo>
                    <a:pt x="119063" y="314332"/>
                    <a:pt x="101917" y="320999"/>
                    <a:pt x="85725" y="330524"/>
                  </a:cubicBezTo>
                  <a:cubicBezTo>
                    <a:pt x="23813" y="258134"/>
                    <a:pt x="32385" y="148597"/>
                    <a:pt x="104775" y="86684"/>
                  </a:cubicBezTo>
                  <a:cubicBezTo>
                    <a:pt x="136208" y="59062"/>
                    <a:pt x="176213" y="44774"/>
                    <a:pt x="218123" y="44774"/>
                  </a:cubicBez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7" name="Graphic 21" descr="Target Audience with solid fill">
              <a:extLst>
                <a:ext uri="{FF2B5EF4-FFF2-40B4-BE49-F238E27FC236}">
                  <a16:creationId xmlns:a16="http://schemas.microsoft.com/office/drawing/2014/main" id="{8D91DEB0-E35D-10A6-5D0F-09C759693B21}"/>
                </a:ext>
              </a:extLst>
            </p:cNvPr>
            <p:cNvSpPr/>
            <p:nvPr/>
          </p:nvSpPr>
          <p:spPr>
            <a:xfrm>
              <a:off x="10825458" y="1564768"/>
              <a:ext cx="192405" cy="192405"/>
            </a:xfrm>
            <a:custGeom>
              <a:avLst/>
              <a:gdLst>
                <a:gd name="connsiteX0" fmla="*/ 192405 w 192405"/>
                <a:gd name="connsiteY0" fmla="*/ 96202 h 192405"/>
                <a:gd name="connsiteX1" fmla="*/ 96203 w 192405"/>
                <a:gd name="connsiteY1" fmla="*/ 192405 h 192405"/>
                <a:gd name="connsiteX2" fmla="*/ 0 w 192405"/>
                <a:gd name="connsiteY2" fmla="*/ 96202 h 192405"/>
                <a:gd name="connsiteX3" fmla="*/ 96203 w 192405"/>
                <a:gd name="connsiteY3" fmla="*/ 0 h 192405"/>
                <a:gd name="connsiteX4" fmla="*/ 192405 w 192405"/>
                <a:gd name="connsiteY4" fmla="*/ 96202 h 19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192405">
                  <a:moveTo>
                    <a:pt x="192405" y="96202"/>
                  </a:moveTo>
                  <a:cubicBezTo>
                    <a:pt x="192405" y="149334"/>
                    <a:pt x="149334" y="192405"/>
                    <a:pt x="96203" y="192405"/>
                  </a:cubicBezTo>
                  <a:cubicBezTo>
                    <a:pt x="43071" y="192405"/>
                    <a:pt x="0" y="149334"/>
                    <a:pt x="0" y="96202"/>
                  </a:cubicBezTo>
                  <a:cubicBezTo>
                    <a:pt x="0" y="43071"/>
                    <a:pt x="43071" y="0"/>
                    <a:pt x="96203" y="0"/>
                  </a:cubicBezTo>
                  <a:cubicBezTo>
                    <a:pt x="149334" y="0"/>
                    <a:pt x="192405" y="43071"/>
                    <a:pt x="192405" y="96202"/>
                  </a:cubicBez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8" name="Graphic 21" descr="Target Audience with solid fill">
              <a:extLst>
                <a:ext uri="{FF2B5EF4-FFF2-40B4-BE49-F238E27FC236}">
                  <a16:creationId xmlns:a16="http://schemas.microsoft.com/office/drawing/2014/main" id="{9E33BC70-A121-38A9-E4C6-C8C6A7FCFA6F}"/>
                </a:ext>
              </a:extLst>
            </p:cNvPr>
            <p:cNvSpPr/>
            <p:nvPr/>
          </p:nvSpPr>
          <p:spPr>
            <a:xfrm>
              <a:off x="10525421" y="1711453"/>
              <a:ext cx="220027" cy="170497"/>
            </a:xfrm>
            <a:custGeom>
              <a:avLst/>
              <a:gdLst>
                <a:gd name="connsiteX0" fmla="*/ 152400 w 220027"/>
                <a:gd name="connsiteY0" fmla="*/ 0 h 170497"/>
                <a:gd name="connsiteX1" fmla="*/ 100965 w 220027"/>
                <a:gd name="connsiteY1" fmla="*/ 10478 h 170497"/>
                <a:gd name="connsiteX2" fmla="*/ 17145 w 220027"/>
                <a:gd name="connsiteY2" fmla="*/ 50483 h 170497"/>
                <a:gd name="connsiteX3" fmla="*/ 0 w 220027"/>
                <a:gd name="connsiteY3" fmla="*/ 84773 h 170497"/>
                <a:gd name="connsiteX4" fmla="*/ 0 w 220027"/>
                <a:gd name="connsiteY4" fmla="*/ 170498 h 170497"/>
                <a:gd name="connsiteX5" fmla="*/ 205740 w 220027"/>
                <a:gd name="connsiteY5" fmla="*/ 170498 h 170497"/>
                <a:gd name="connsiteX6" fmla="*/ 220028 w 220027"/>
                <a:gd name="connsiteY6" fmla="*/ 156210 h 170497"/>
                <a:gd name="connsiteX7" fmla="*/ 152400 w 220027"/>
                <a:gd name="connsiteY7" fmla="*/ 0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 h="170497">
                  <a:moveTo>
                    <a:pt x="152400" y="0"/>
                  </a:moveTo>
                  <a:cubicBezTo>
                    <a:pt x="135255" y="1905"/>
                    <a:pt x="118110" y="4763"/>
                    <a:pt x="100965" y="10478"/>
                  </a:cubicBezTo>
                  <a:cubicBezTo>
                    <a:pt x="71438" y="19050"/>
                    <a:pt x="42863" y="33338"/>
                    <a:pt x="17145" y="50483"/>
                  </a:cubicBezTo>
                  <a:cubicBezTo>
                    <a:pt x="5715" y="58103"/>
                    <a:pt x="0" y="71438"/>
                    <a:pt x="0" y="84773"/>
                  </a:cubicBezTo>
                  <a:lnTo>
                    <a:pt x="0" y="170498"/>
                  </a:lnTo>
                  <a:lnTo>
                    <a:pt x="205740" y="170498"/>
                  </a:lnTo>
                  <a:cubicBezTo>
                    <a:pt x="209550" y="164783"/>
                    <a:pt x="214313" y="160020"/>
                    <a:pt x="220028" y="156210"/>
                  </a:cubicBezTo>
                  <a:cubicBezTo>
                    <a:pt x="179070" y="113348"/>
                    <a:pt x="155258" y="58103"/>
                    <a:pt x="152400" y="0"/>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9" name="Graphic 21" descr="Target Audience with solid fill">
              <a:extLst>
                <a:ext uri="{FF2B5EF4-FFF2-40B4-BE49-F238E27FC236}">
                  <a16:creationId xmlns:a16="http://schemas.microsoft.com/office/drawing/2014/main" id="{BDC820DC-FEB9-04E1-6399-BE7D6480403A}"/>
                </a:ext>
              </a:extLst>
            </p:cNvPr>
            <p:cNvSpPr/>
            <p:nvPr/>
          </p:nvSpPr>
          <p:spPr>
            <a:xfrm>
              <a:off x="10610699" y="1515744"/>
              <a:ext cx="133796" cy="169991"/>
            </a:xfrm>
            <a:custGeom>
              <a:avLst/>
              <a:gdLst>
                <a:gd name="connsiteX0" fmla="*/ 67122 w 133796"/>
                <a:gd name="connsiteY0" fmla="*/ 169992 h 169991"/>
                <a:gd name="connsiteX1" fmla="*/ 133797 w 133796"/>
                <a:gd name="connsiteY1" fmla="*/ 14734 h 169991"/>
                <a:gd name="connsiteX2" fmla="*/ 14734 w 133796"/>
                <a:gd name="connsiteY2" fmla="*/ 38547 h 169991"/>
                <a:gd name="connsiteX3" fmla="*/ 38547 w 133796"/>
                <a:gd name="connsiteY3" fmla="*/ 157609 h 169991"/>
                <a:gd name="connsiteX4" fmla="*/ 67122 w 133796"/>
                <a:gd name="connsiteY4" fmla="*/ 169992 h 16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96" h="169991">
                  <a:moveTo>
                    <a:pt x="67122" y="169992"/>
                  </a:moveTo>
                  <a:cubicBezTo>
                    <a:pt x="69979" y="111889"/>
                    <a:pt x="93792" y="57597"/>
                    <a:pt x="133797" y="14734"/>
                  </a:cubicBezTo>
                  <a:cubicBezTo>
                    <a:pt x="94744" y="-11936"/>
                    <a:pt x="41404" y="-1458"/>
                    <a:pt x="14734" y="38547"/>
                  </a:cubicBezTo>
                  <a:cubicBezTo>
                    <a:pt x="-11936" y="78552"/>
                    <a:pt x="-1458" y="130939"/>
                    <a:pt x="38547" y="157609"/>
                  </a:cubicBezTo>
                  <a:cubicBezTo>
                    <a:pt x="47119" y="163324"/>
                    <a:pt x="56644" y="167134"/>
                    <a:pt x="67122" y="169992"/>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grpSp>
      <p:pic>
        <p:nvPicPr>
          <p:cNvPr id="20" name="Graphic 924" descr="Badge Question Mark with solid fill">
            <a:extLst>
              <a:ext uri="{FF2B5EF4-FFF2-40B4-BE49-F238E27FC236}">
                <a16:creationId xmlns:a16="http://schemas.microsoft.com/office/drawing/2014/main" id="{8F17DF43-1163-B9AF-6A2E-960D43770E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6274" y="2450099"/>
            <a:ext cx="696543" cy="696543"/>
          </a:xfrm>
          <a:prstGeom prst="rect">
            <a:avLst/>
          </a:prstGeom>
        </p:spPr>
      </p:pic>
      <p:sp>
        <p:nvSpPr>
          <p:cNvPr id="21" name="TextBox 1">
            <a:extLst>
              <a:ext uri="{FF2B5EF4-FFF2-40B4-BE49-F238E27FC236}">
                <a16:creationId xmlns:a16="http://schemas.microsoft.com/office/drawing/2014/main" id="{3160C043-33C1-D3AC-B033-0FB9AC1FD213}"/>
              </a:ext>
            </a:extLst>
          </p:cNvPr>
          <p:cNvSpPr txBox="1">
            <a:spLocks noChangeArrowheads="1"/>
          </p:cNvSpPr>
          <p:nvPr/>
        </p:nvSpPr>
        <p:spPr bwMode="auto">
          <a:xfrm>
            <a:off x="1452615" y="2511293"/>
            <a:ext cx="382490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457200">
              <a:defRPr/>
            </a:pPr>
            <a:r>
              <a:rPr lang="en-US" sz="1400"/>
              <a:t>Test the audience performance for </a:t>
            </a:r>
            <a:r>
              <a:rPr lang="en-US" sz="1400" b="1">
                <a:solidFill>
                  <a:schemeClr val="accent1"/>
                </a:solidFill>
              </a:rPr>
              <a:t>single exposure versus double exposure </a:t>
            </a:r>
            <a:r>
              <a:rPr lang="en-US" sz="1400"/>
              <a:t>in each pod</a:t>
            </a:r>
            <a:endParaRPr kumimoji="0" lang="en-US" sz="1400" i="0" u="none" strike="noStrike" kern="1200" cap="none" spc="0" normalizeH="0" baseline="0" noProof="0">
              <a:ln>
                <a:noFill/>
              </a:ln>
              <a:effectLst/>
              <a:uLnTx/>
              <a:uFillTx/>
              <a:latin typeface="Arial"/>
              <a:ea typeface="+mn-ea"/>
              <a:cs typeface="+mn-cs"/>
            </a:endParaRPr>
          </a:p>
        </p:txBody>
      </p:sp>
      <p:graphicFrame>
        <p:nvGraphicFramePr>
          <p:cNvPr id="22" name="Content Placeholder 3">
            <a:extLst>
              <a:ext uri="{FF2B5EF4-FFF2-40B4-BE49-F238E27FC236}">
                <a16:creationId xmlns:a16="http://schemas.microsoft.com/office/drawing/2014/main" id="{75BC9018-368C-D6DA-E5D7-5309B004C33B}"/>
              </a:ext>
            </a:extLst>
          </p:cNvPr>
          <p:cNvGraphicFramePr>
            <a:graphicFrameLocks/>
          </p:cNvGraphicFramePr>
          <p:nvPr/>
        </p:nvGraphicFramePr>
        <p:xfrm>
          <a:off x="4851807" y="2666164"/>
          <a:ext cx="2268638" cy="20424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23" name="Content Placeholder 3">
            <a:extLst>
              <a:ext uri="{FF2B5EF4-FFF2-40B4-BE49-F238E27FC236}">
                <a16:creationId xmlns:a16="http://schemas.microsoft.com/office/drawing/2014/main" id="{1BB48BC1-0423-373F-E965-70E1E2D727B4}"/>
              </a:ext>
            </a:extLst>
          </p:cNvPr>
          <p:cNvGraphicFramePr>
            <a:graphicFrameLocks/>
          </p:cNvGraphicFramePr>
          <p:nvPr/>
        </p:nvGraphicFramePr>
        <p:xfrm>
          <a:off x="4855281" y="2662136"/>
          <a:ext cx="2268638" cy="204246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2" name="TextBox 41">
            <a:extLst>
              <a:ext uri="{FF2B5EF4-FFF2-40B4-BE49-F238E27FC236}">
                <a16:creationId xmlns:a16="http://schemas.microsoft.com/office/drawing/2014/main" id="{E8AABF3C-590F-4C9E-16EC-EC1164B931BB}"/>
              </a:ext>
            </a:extLst>
          </p:cNvPr>
          <p:cNvSpPr txBox="1"/>
          <p:nvPr/>
        </p:nvSpPr>
        <p:spPr>
          <a:xfrm>
            <a:off x="5288157" y="3282376"/>
            <a:ext cx="721265" cy="230832"/>
          </a:xfrm>
          <a:prstGeom prst="rect">
            <a:avLst/>
          </a:prstGeom>
          <a:noFill/>
        </p:spPr>
        <p:txBody>
          <a:bodyPr wrap="square" rtlCol="0">
            <a:spAutoFit/>
          </a:bodyPr>
          <a:lstStyle/>
          <a:p>
            <a:r>
              <a:rPr lang="en-US" sz="900" b="1">
                <a:solidFill>
                  <a:schemeClr val="bg1"/>
                </a:solidFill>
              </a:rPr>
              <a:t>Objective </a:t>
            </a:r>
          </a:p>
        </p:txBody>
      </p:sp>
      <p:sp>
        <p:nvSpPr>
          <p:cNvPr id="43" name="TextBox 42">
            <a:extLst>
              <a:ext uri="{FF2B5EF4-FFF2-40B4-BE49-F238E27FC236}">
                <a16:creationId xmlns:a16="http://schemas.microsoft.com/office/drawing/2014/main" id="{CE978689-4861-83B9-E5DD-695AB5AD09BF}"/>
              </a:ext>
            </a:extLst>
          </p:cNvPr>
          <p:cNvSpPr txBox="1"/>
          <p:nvPr/>
        </p:nvSpPr>
        <p:spPr>
          <a:xfrm>
            <a:off x="5986126" y="3283210"/>
            <a:ext cx="721265" cy="230832"/>
          </a:xfrm>
          <a:prstGeom prst="rect">
            <a:avLst/>
          </a:prstGeom>
          <a:noFill/>
        </p:spPr>
        <p:txBody>
          <a:bodyPr wrap="square" rtlCol="0">
            <a:spAutoFit/>
          </a:bodyPr>
          <a:lstStyle/>
          <a:p>
            <a:r>
              <a:rPr lang="en-US" sz="900" b="1">
                <a:solidFill>
                  <a:schemeClr val="bg1"/>
                </a:solidFill>
              </a:rPr>
              <a:t>Test-plan </a:t>
            </a:r>
          </a:p>
        </p:txBody>
      </p:sp>
      <p:sp>
        <p:nvSpPr>
          <p:cNvPr id="44" name="TextBox 43">
            <a:extLst>
              <a:ext uri="{FF2B5EF4-FFF2-40B4-BE49-F238E27FC236}">
                <a16:creationId xmlns:a16="http://schemas.microsoft.com/office/drawing/2014/main" id="{B2C124BA-66C8-AF1C-BFEE-C43B8BB4909D}"/>
              </a:ext>
            </a:extLst>
          </p:cNvPr>
          <p:cNvSpPr txBox="1"/>
          <p:nvPr/>
        </p:nvSpPr>
        <p:spPr>
          <a:xfrm>
            <a:off x="6024284" y="3821066"/>
            <a:ext cx="721265" cy="230832"/>
          </a:xfrm>
          <a:prstGeom prst="rect">
            <a:avLst/>
          </a:prstGeom>
          <a:noFill/>
        </p:spPr>
        <p:txBody>
          <a:bodyPr wrap="square" rtlCol="0">
            <a:spAutoFit/>
          </a:bodyPr>
          <a:lstStyle/>
          <a:p>
            <a:r>
              <a:rPr lang="en-US" sz="900" b="1">
                <a:solidFill>
                  <a:schemeClr val="bg1"/>
                </a:solidFill>
              </a:rPr>
              <a:t>Results</a:t>
            </a:r>
          </a:p>
        </p:txBody>
      </p:sp>
      <p:sp>
        <p:nvSpPr>
          <p:cNvPr id="45" name="TextBox 44">
            <a:extLst>
              <a:ext uri="{FF2B5EF4-FFF2-40B4-BE49-F238E27FC236}">
                <a16:creationId xmlns:a16="http://schemas.microsoft.com/office/drawing/2014/main" id="{B91135E9-9FAA-9DFE-C919-187CC6E7B5AF}"/>
              </a:ext>
            </a:extLst>
          </p:cNvPr>
          <p:cNvSpPr txBox="1"/>
          <p:nvPr/>
        </p:nvSpPr>
        <p:spPr>
          <a:xfrm>
            <a:off x="5331407" y="3821066"/>
            <a:ext cx="721265" cy="230832"/>
          </a:xfrm>
          <a:prstGeom prst="rect">
            <a:avLst/>
          </a:prstGeom>
          <a:noFill/>
        </p:spPr>
        <p:txBody>
          <a:bodyPr wrap="square" rtlCol="0">
            <a:spAutoFit/>
          </a:bodyPr>
          <a:lstStyle/>
          <a:p>
            <a:r>
              <a:rPr lang="en-US" sz="900" b="1">
                <a:solidFill>
                  <a:schemeClr val="bg1"/>
                </a:solidFill>
              </a:rPr>
              <a:t>Insights</a:t>
            </a:r>
          </a:p>
        </p:txBody>
      </p:sp>
      <p:sp>
        <p:nvSpPr>
          <p:cNvPr id="46" name="TextBox 45">
            <a:extLst>
              <a:ext uri="{FF2B5EF4-FFF2-40B4-BE49-F238E27FC236}">
                <a16:creationId xmlns:a16="http://schemas.microsoft.com/office/drawing/2014/main" id="{E2C56A86-C913-8600-7EF6-D2D62F021660}"/>
              </a:ext>
            </a:extLst>
          </p:cNvPr>
          <p:cNvSpPr txBox="1"/>
          <p:nvPr/>
        </p:nvSpPr>
        <p:spPr>
          <a:xfrm>
            <a:off x="8074859" y="3819578"/>
            <a:ext cx="2162257" cy="307777"/>
          </a:xfrm>
          <a:prstGeom prst="rect">
            <a:avLst/>
          </a:prstGeom>
          <a:noFill/>
        </p:spPr>
        <p:txBody>
          <a:bodyPr wrap="square" rtlCol="0">
            <a:spAutoFit/>
          </a:bodyPr>
          <a:lstStyle/>
          <a:p>
            <a:r>
              <a:rPr lang="en-US" sz="1400" b="1">
                <a:solidFill>
                  <a:schemeClr val="tx1">
                    <a:lumMod val="75000"/>
                    <a:lumOff val="25000"/>
                  </a:schemeClr>
                </a:solidFill>
              </a:rPr>
              <a:t>Performance Metrics </a:t>
            </a:r>
          </a:p>
        </p:txBody>
      </p:sp>
      <p:sp>
        <p:nvSpPr>
          <p:cNvPr id="4" name="TextBox 3">
            <a:extLst>
              <a:ext uri="{FF2B5EF4-FFF2-40B4-BE49-F238E27FC236}">
                <a16:creationId xmlns:a16="http://schemas.microsoft.com/office/drawing/2014/main" id="{7D453289-5F19-C4CC-8071-755B1B9EDF8B}"/>
              </a:ext>
            </a:extLst>
          </p:cNvPr>
          <p:cNvSpPr txBox="1"/>
          <p:nvPr/>
        </p:nvSpPr>
        <p:spPr>
          <a:xfrm>
            <a:off x="728585" y="3984700"/>
            <a:ext cx="4602822" cy="2462213"/>
          </a:xfrm>
          <a:prstGeom prst="rect">
            <a:avLst/>
          </a:prstGeom>
          <a:noFill/>
          <a:ln>
            <a:noFill/>
            <a:prstDash val="dash"/>
          </a:ln>
        </p:spPr>
        <p:txBody>
          <a:bodyPr wrap="square" lIns="91440" tIns="45720" rIns="91440" bIns="45720" rtlCol="0" anchor="t">
            <a:spAutoFit/>
          </a:bodyPr>
          <a:lstStyle>
            <a:defPPr>
              <a:defRPr lang="en-US"/>
            </a:defPPr>
            <a:lvl1pPr>
              <a:defRPr sz="1400" b="1"/>
            </a:lvl1pPr>
          </a:lstStyle>
          <a:p>
            <a:r>
              <a:rPr lang="en-US">
                <a:solidFill>
                  <a:schemeClr val="tx1">
                    <a:lumMod val="75000"/>
                    <a:lumOff val="25000"/>
                  </a:schemeClr>
                </a:solidFill>
              </a:rPr>
              <a:t>Insights</a:t>
            </a:r>
            <a:r>
              <a:rPr lang="en-US"/>
              <a:t>:  </a:t>
            </a:r>
          </a:p>
          <a:p>
            <a:endParaRPr lang="en-US"/>
          </a:p>
          <a:p>
            <a:r>
              <a:rPr lang="en-US">
                <a:solidFill>
                  <a:schemeClr val="accent1"/>
                </a:solidFill>
              </a:rPr>
              <a:t>Audiences exposed twice generally outperform those exposed once </a:t>
            </a:r>
            <a:r>
              <a:rPr lang="en-US" b="0"/>
              <a:t>in terms of conversion and sales per targeted household</a:t>
            </a:r>
          </a:p>
          <a:p>
            <a:endParaRPr lang="en-US" b="0">
              <a:latin typeface="Arial" panose="020B0604020202020204"/>
            </a:endParaRPr>
          </a:p>
          <a:p>
            <a:r>
              <a:rPr lang="en-US">
                <a:solidFill>
                  <a:schemeClr val="tx1">
                    <a:lumMod val="75000"/>
                    <a:lumOff val="25000"/>
                  </a:schemeClr>
                </a:solidFill>
                <a:latin typeface="Arial" panose="020B0604020202020204"/>
              </a:rPr>
              <a:t>Recommendation </a:t>
            </a:r>
            <a:r>
              <a:rPr lang="en-US">
                <a:latin typeface="Arial" panose="020B0604020202020204"/>
              </a:rPr>
              <a:t>:</a:t>
            </a:r>
            <a:r>
              <a:rPr lang="en-US"/>
              <a:t>  </a:t>
            </a:r>
          </a:p>
          <a:p>
            <a:endParaRPr lang="en-US" b="0"/>
          </a:p>
          <a:p>
            <a:r>
              <a:rPr lang="en-US">
                <a:solidFill>
                  <a:schemeClr val="accent1"/>
                </a:solidFill>
              </a:rPr>
              <a:t>To maximize conversion and sales, having double exposure audience for both the campaigns is advisable</a:t>
            </a:r>
            <a:r>
              <a:rPr lang="en-US" b="0"/>
              <a:t>, rather than limiting the exposure to just one</a:t>
            </a:r>
          </a:p>
        </p:txBody>
      </p:sp>
      <p:sp>
        <p:nvSpPr>
          <p:cNvPr id="47" name="TextBox 46">
            <a:extLst>
              <a:ext uri="{FF2B5EF4-FFF2-40B4-BE49-F238E27FC236}">
                <a16:creationId xmlns:a16="http://schemas.microsoft.com/office/drawing/2014/main" id="{E6AED359-C057-03A5-F5D4-BC03F708C5E1}"/>
              </a:ext>
            </a:extLst>
          </p:cNvPr>
          <p:cNvSpPr txBox="1"/>
          <p:nvPr/>
        </p:nvSpPr>
        <p:spPr>
          <a:xfrm>
            <a:off x="6585966" y="6193900"/>
            <a:ext cx="4892195" cy="400110"/>
          </a:xfrm>
          <a:prstGeom prst="rect">
            <a:avLst/>
          </a:prstGeom>
          <a:noFill/>
          <a:ln>
            <a:noFill/>
            <a:prstDash val="dash"/>
          </a:ln>
        </p:spPr>
        <p:txBody>
          <a:bodyPr wrap="square" lIns="91440" tIns="45720" rIns="91440" bIns="45720" rtlCol="0" anchor="t">
            <a:spAutoFit/>
          </a:bodyPr>
          <a:lstStyle/>
          <a:p>
            <a:pPr marL="171450" indent="-171450">
              <a:buFont typeface="Arial" panose="020B0604020202020204" pitchFamily="34" charset="0"/>
              <a:buChar char="•"/>
            </a:pPr>
            <a:r>
              <a:rPr lang="en-US" sz="1000" b="1" i="1">
                <a:solidFill>
                  <a:schemeClr val="tx1">
                    <a:lumMod val="75000"/>
                    <a:lumOff val="25000"/>
                  </a:schemeClr>
                </a:solidFill>
              </a:rPr>
              <a:t>Single exposure vs Double exposure </a:t>
            </a:r>
          </a:p>
          <a:p>
            <a:pPr marL="171450" indent="-171450">
              <a:buFont typeface="Arial" panose="020B0604020202020204" pitchFamily="34" charset="0"/>
              <a:buChar char="•"/>
            </a:pPr>
            <a:r>
              <a:rPr lang="en-US" sz="1000" b="1" i="1">
                <a:solidFill>
                  <a:schemeClr val="tx1">
                    <a:lumMod val="75000"/>
                    <a:lumOff val="25000"/>
                  </a:schemeClr>
                </a:solidFill>
              </a:rPr>
              <a:t>Test period  - FW 40-43</a:t>
            </a:r>
          </a:p>
        </p:txBody>
      </p:sp>
      <p:sp>
        <p:nvSpPr>
          <p:cNvPr id="41" name="TextBox 40">
            <a:extLst>
              <a:ext uri="{FF2B5EF4-FFF2-40B4-BE49-F238E27FC236}">
                <a16:creationId xmlns:a16="http://schemas.microsoft.com/office/drawing/2014/main" id="{29DE8337-EE0F-A5A7-1787-E84AA7604505}"/>
              </a:ext>
            </a:extLst>
          </p:cNvPr>
          <p:cNvSpPr txBox="1"/>
          <p:nvPr/>
        </p:nvSpPr>
        <p:spPr>
          <a:xfrm>
            <a:off x="7576546" y="811567"/>
            <a:ext cx="2911033"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1"/>
                </a:solidFill>
                <a:effectLst/>
                <a:uLnTx/>
                <a:uFillTx/>
                <a:latin typeface="Arial"/>
                <a:ea typeface="+mn-ea"/>
                <a:cs typeface="+mn-cs"/>
              </a:rPr>
              <a:t>Single exposure vs Double exposure</a:t>
            </a:r>
          </a:p>
        </p:txBody>
      </p:sp>
      <p:sp>
        <p:nvSpPr>
          <p:cNvPr id="52" name="Left Brace 51">
            <a:extLst>
              <a:ext uri="{FF2B5EF4-FFF2-40B4-BE49-F238E27FC236}">
                <a16:creationId xmlns:a16="http://schemas.microsoft.com/office/drawing/2014/main" id="{4E6134DD-23A5-AB68-9027-10FB66D066C3}"/>
              </a:ext>
            </a:extLst>
          </p:cNvPr>
          <p:cNvSpPr/>
          <p:nvPr/>
        </p:nvSpPr>
        <p:spPr>
          <a:xfrm>
            <a:off x="6510260" y="4899545"/>
            <a:ext cx="121425" cy="110589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248E97A7-1088-E525-5221-5D4C985AF181}"/>
              </a:ext>
            </a:extLst>
          </p:cNvPr>
          <p:cNvSpPr txBox="1"/>
          <p:nvPr/>
        </p:nvSpPr>
        <p:spPr>
          <a:xfrm rot="16200000">
            <a:off x="5977758" y="5290386"/>
            <a:ext cx="814315" cy="246221"/>
          </a:xfrm>
          <a:prstGeom prst="rect">
            <a:avLst/>
          </a:prstGeom>
          <a:noFill/>
          <a:ln>
            <a:noFill/>
            <a:prstDash val="dash"/>
          </a:ln>
        </p:spPr>
        <p:txBody>
          <a:bodyPr wrap="square" lIns="91440" tIns="45720" rIns="91440" bIns="45720" rtlCol="0" anchor="t">
            <a:spAutoFit/>
          </a:bodyPr>
          <a:lstStyle/>
          <a:p>
            <a:r>
              <a:rPr lang="en-US" sz="1000" b="1" i="1">
                <a:solidFill>
                  <a:schemeClr val="tx1">
                    <a:lumMod val="75000"/>
                    <a:lumOff val="25000"/>
                  </a:schemeClr>
                </a:solidFill>
              </a:rPr>
              <a:t>Enterprise</a:t>
            </a:r>
          </a:p>
        </p:txBody>
      </p:sp>
      <p:pic>
        <p:nvPicPr>
          <p:cNvPr id="59" name="Graphic 58" descr="Chat bubble with solid fill">
            <a:extLst>
              <a:ext uri="{FF2B5EF4-FFF2-40B4-BE49-F238E27FC236}">
                <a16:creationId xmlns:a16="http://schemas.microsoft.com/office/drawing/2014/main" id="{E9C4319A-9D3E-4310-ACA4-9E3ACD68D8A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14124" y="5175889"/>
            <a:ext cx="395973" cy="395973"/>
          </a:xfrm>
          <a:prstGeom prst="rect">
            <a:avLst/>
          </a:prstGeom>
        </p:spPr>
      </p:pic>
      <p:pic>
        <p:nvPicPr>
          <p:cNvPr id="61" name="Graphic 60" descr="Lights On with solid fill">
            <a:extLst>
              <a:ext uri="{FF2B5EF4-FFF2-40B4-BE49-F238E27FC236}">
                <a16:creationId xmlns:a16="http://schemas.microsoft.com/office/drawing/2014/main" id="{CEF4AC38-D5C2-DE52-C211-EA7C34EF706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593010" y="3946589"/>
            <a:ext cx="361874" cy="361874"/>
          </a:xfrm>
          <a:prstGeom prst="rect">
            <a:avLst/>
          </a:prstGeom>
        </p:spPr>
      </p:pic>
      <p:pic>
        <p:nvPicPr>
          <p:cNvPr id="2" name="Graphic 1" descr="Bar chart with solid fill">
            <a:extLst>
              <a:ext uri="{FF2B5EF4-FFF2-40B4-BE49-F238E27FC236}">
                <a16:creationId xmlns:a16="http://schemas.microsoft.com/office/drawing/2014/main" id="{5769A63A-6ADC-D631-9D50-44487FFC524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76901" y="3815300"/>
            <a:ext cx="296396" cy="296396"/>
          </a:xfrm>
          <a:prstGeom prst="rect">
            <a:avLst/>
          </a:prstGeom>
        </p:spPr>
      </p:pic>
      <p:graphicFrame>
        <p:nvGraphicFramePr>
          <p:cNvPr id="3" name="Table 2">
            <a:extLst>
              <a:ext uri="{FF2B5EF4-FFF2-40B4-BE49-F238E27FC236}">
                <a16:creationId xmlns:a16="http://schemas.microsoft.com/office/drawing/2014/main" id="{9EB6F7FA-9ABC-66AA-925A-F3D69EC95E33}"/>
              </a:ext>
            </a:extLst>
          </p:cNvPr>
          <p:cNvGraphicFramePr>
            <a:graphicFrameLocks noGrp="1"/>
          </p:cNvGraphicFramePr>
          <p:nvPr/>
        </p:nvGraphicFramePr>
        <p:xfrm>
          <a:off x="6707391" y="4225355"/>
          <a:ext cx="4552082" cy="1901069"/>
        </p:xfrm>
        <a:graphic>
          <a:graphicData uri="http://schemas.openxmlformats.org/drawingml/2006/table">
            <a:tbl>
              <a:tblPr firstRow="1" bandRow="1">
                <a:tableStyleId>{5C22544A-7EE6-4342-B048-85BDC9FD1C3A}</a:tableStyleId>
              </a:tblPr>
              <a:tblGrid>
                <a:gridCol w="1367895">
                  <a:extLst>
                    <a:ext uri="{9D8B030D-6E8A-4147-A177-3AD203B41FA5}">
                      <a16:colId xmlns:a16="http://schemas.microsoft.com/office/drawing/2014/main" val="3728106583"/>
                    </a:ext>
                  </a:extLst>
                </a:gridCol>
                <a:gridCol w="1126245">
                  <a:extLst>
                    <a:ext uri="{9D8B030D-6E8A-4147-A177-3AD203B41FA5}">
                      <a16:colId xmlns:a16="http://schemas.microsoft.com/office/drawing/2014/main" val="244992169"/>
                    </a:ext>
                  </a:extLst>
                </a:gridCol>
                <a:gridCol w="1118127">
                  <a:extLst>
                    <a:ext uri="{9D8B030D-6E8A-4147-A177-3AD203B41FA5}">
                      <a16:colId xmlns:a16="http://schemas.microsoft.com/office/drawing/2014/main" val="3417447750"/>
                    </a:ext>
                  </a:extLst>
                </a:gridCol>
                <a:gridCol w="939815">
                  <a:extLst>
                    <a:ext uri="{9D8B030D-6E8A-4147-A177-3AD203B41FA5}">
                      <a16:colId xmlns:a16="http://schemas.microsoft.com/office/drawing/2014/main" val="4141790113"/>
                    </a:ext>
                  </a:extLst>
                </a:gridCol>
              </a:tblGrid>
              <a:tr h="569389">
                <a:tc>
                  <a:txBody>
                    <a:bodyPr/>
                    <a:lstStyle/>
                    <a:p>
                      <a:pPr algn="ctr"/>
                      <a:r>
                        <a:rPr lang="en-US" sz="1200"/>
                        <a:t>HRF - Group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200"/>
                        <a:t>Targeted </a:t>
                      </a:r>
                    </a:p>
                    <a:p>
                      <a:pPr algn="ctr"/>
                      <a:r>
                        <a:rPr lang="en-US" sz="1200"/>
                        <a:t> base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200"/>
                        <a:t>Conversion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200"/>
                        <a:t>Sales/HH</a:t>
                      </a:r>
                    </a:p>
                    <a:p>
                      <a:pPr algn="ctr"/>
                      <a:r>
                        <a:rPr lang="en-US" sz="1200"/>
                        <a:t>Targeted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63451820"/>
                  </a:ext>
                </a:extLst>
              </a:tr>
              <a:tr h="332920">
                <a:tc>
                  <a:txBody>
                    <a:bodyPr/>
                    <a:lstStyle/>
                    <a:p>
                      <a:pPr algn="l"/>
                      <a:r>
                        <a:rPr lang="en-US" sz="1200"/>
                        <a:t>HMN – SINGLE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2.8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59.33%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$ 161.41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367292"/>
                  </a:ext>
                </a:extLst>
              </a:tr>
              <a:tr h="332920">
                <a:tc>
                  <a:txBody>
                    <a:bodyPr/>
                    <a:lstStyle/>
                    <a:p>
                      <a:pPr algn="l"/>
                      <a:r>
                        <a:rPr lang="en-US" sz="1200"/>
                        <a:t>HMN - DOUBLE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2.4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64.84%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$ 202.94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8944964"/>
                  </a:ext>
                </a:extLst>
              </a:tr>
              <a:tr h="332920">
                <a:tc>
                  <a:txBody>
                    <a:bodyPr/>
                    <a:lstStyle/>
                    <a:p>
                      <a:pPr algn="l"/>
                      <a:r>
                        <a:rPr lang="en-US" sz="1200"/>
                        <a:t>HRF – SINGLE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2.8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50.64%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$ 109.92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4576324"/>
                  </a:ext>
                </a:extLst>
              </a:tr>
              <a:tr h="332920">
                <a:tc>
                  <a:txBody>
                    <a:bodyPr/>
                    <a:lstStyle/>
                    <a:p>
                      <a:pPr algn="l"/>
                      <a:r>
                        <a:rPr lang="en-US" sz="1200"/>
                        <a:t>HRF - DOUBLE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2.4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64.84%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$ 201.27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158558"/>
                  </a:ext>
                </a:extLst>
              </a:tr>
            </a:tbl>
          </a:graphicData>
        </a:graphic>
      </p:graphicFrame>
      <p:sp>
        <p:nvSpPr>
          <p:cNvPr id="25" name="TextBox 24">
            <a:extLst>
              <a:ext uri="{FF2B5EF4-FFF2-40B4-BE49-F238E27FC236}">
                <a16:creationId xmlns:a16="http://schemas.microsoft.com/office/drawing/2014/main" id="{ACA8AAD0-4506-7F33-2437-97083ECAD781}"/>
              </a:ext>
            </a:extLst>
          </p:cNvPr>
          <p:cNvSpPr txBox="1"/>
          <p:nvPr/>
        </p:nvSpPr>
        <p:spPr>
          <a:xfrm>
            <a:off x="6763585" y="2197117"/>
            <a:ext cx="789681" cy="4154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C1C1C"/>
                </a:solidFill>
                <a:effectLst/>
                <a:uLnTx/>
                <a:uFillTx/>
                <a:latin typeface="Arial"/>
                <a:ea typeface="+mn-ea"/>
                <a:cs typeface="+mn-cs"/>
              </a:rPr>
              <a:t>Existing Audience</a:t>
            </a:r>
          </a:p>
        </p:txBody>
      </p:sp>
      <p:sp>
        <p:nvSpPr>
          <p:cNvPr id="26" name="TextBox 25">
            <a:extLst>
              <a:ext uri="{FF2B5EF4-FFF2-40B4-BE49-F238E27FC236}">
                <a16:creationId xmlns:a16="http://schemas.microsoft.com/office/drawing/2014/main" id="{F54D8FD5-B654-13F6-4B6E-7AC72685EA25}"/>
              </a:ext>
            </a:extLst>
          </p:cNvPr>
          <p:cNvSpPr txBox="1"/>
          <p:nvPr/>
        </p:nvSpPr>
        <p:spPr>
          <a:xfrm>
            <a:off x="10272906" y="2619407"/>
            <a:ext cx="1095356" cy="25391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C1C1C"/>
                </a:solidFill>
                <a:effectLst/>
                <a:uLnTx/>
                <a:uFillTx/>
                <a:latin typeface="Arial"/>
                <a:ea typeface="+mn-ea"/>
                <a:cs typeface="+mn-cs"/>
              </a:rPr>
              <a:t>Measurement</a:t>
            </a:r>
          </a:p>
        </p:txBody>
      </p:sp>
      <p:sp>
        <p:nvSpPr>
          <p:cNvPr id="27" name="TextBox 26">
            <a:extLst>
              <a:ext uri="{FF2B5EF4-FFF2-40B4-BE49-F238E27FC236}">
                <a16:creationId xmlns:a16="http://schemas.microsoft.com/office/drawing/2014/main" id="{B9E41D6B-0CBE-1FD0-6D5D-F2AA3AB9655A}"/>
              </a:ext>
            </a:extLst>
          </p:cNvPr>
          <p:cNvSpPr txBox="1"/>
          <p:nvPr/>
        </p:nvSpPr>
        <p:spPr>
          <a:xfrm>
            <a:off x="8698321" y="1348188"/>
            <a:ext cx="1508666" cy="400110"/>
          </a:xfrm>
          <a:prstGeom prst="rect">
            <a:avLst/>
          </a:prstGeom>
          <a:noFill/>
        </p:spPr>
        <p:txBody>
          <a:bodyPr wrap="square" rtlCol="0">
            <a:spAutoFit/>
          </a:bodyPr>
          <a:lstStyle/>
          <a:p>
            <a:r>
              <a:rPr lang="en-US" sz="1000"/>
              <a:t>Audience selected for HMN campaign</a:t>
            </a:r>
          </a:p>
        </p:txBody>
      </p:sp>
      <p:sp>
        <p:nvSpPr>
          <p:cNvPr id="28" name="TextBox 27">
            <a:extLst>
              <a:ext uri="{FF2B5EF4-FFF2-40B4-BE49-F238E27FC236}">
                <a16:creationId xmlns:a16="http://schemas.microsoft.com/office/drawing/2014/main" id="{D8A5A582-D416-7A5B-987D-916C95C4F221}"/>
              </a:ext>
            </a:extLst>
          </p:cNvPr>
          <p:cNvSpPr txBox="1"/>
          <p:nvPr/>
        </p:nvSpPr>
        <p:spPr>
          <a:xfrm>
            <a:off x="8720092" y="2038479"/>
            <a:ext cx="1166221" cy="707886"/>
          </a:xfrm>
          <a:prstGeom prst="rect">
            <a:avLst/>
          </a:prstGeom>
          <a:noFill/>
        </p:spPr>
        <p:txBody>
          <a:bodyPr wrap="square" rtlCol="0">
            <a:spAutoFit/>
          </a:bodyPr>
          <a:lstStyle/>
          <a:p>
            <a:r>
              <a:rPr lang="en-US" sz="1000"/>
              <a:t>Overlap audience who receives both the campaigns</a:t>
            </a:r>
          </a:p>
        </p:txBody>
      </p:sp>
      <p:sp>
        <p:nvSpPr>
          <p:cNvPr id="29" name="TextBox 28">
            <a:extLst>
              <a:ext uri="{FF2B5EF4-FFF2-40B4-BE49-F238E27FC236}">
                <a16:creationId xmlns:a16="http://schemas.microsoft.com/office/drawing/2014/main" id="{0476A9F5-FAB9-F69F-2A50-726087A47B18}"/>
              </a:ext>
            </a:extLst>
          </p:cNvPr>
          <p:cNvSpPr txBox="1"/>
          <p:nvPr/>
        </p:nvSpPr>
        <p:spPr>
          <a:xfrm>
            <a:off x="8650910" y="2997682"/>
            <a:ext cx="1556077" cy="400110"/>
          </a:xfrm>
          <a:prstGeom prst="rect">
            <a:avLst/>
          </a:prstGeom>
          <a:noFill/>
        </p:spPr>
        <p:txBody>
          <a:bodyPr wrap="square" rtlCol="0">
            <a:spAutoFit/>
          </a:bodyPr>
          <a:lstStyle/>
          <a:p>
            <a:r>
              <a:rPr lang="en-US" sz="1000"/>
              <a:t>Audience selected for HRF campaign</a:t>
            </a:r>
          </a:p>
        </p:txBody>
      </p:sp>
      <p:sp>
        <p:nvSpPr>
          <p:cNvPr id="30" name="Arrow: Right 29">
            <a:extLst>
              <a:ext uri="{FF2B5EF4-FFF2-40B4-BE49-F238E27FC236}">
                <a16:creationId xmlns:a16="http://schemas.microsoft.com/office/drawing/2014/main" id="{6375EBB4-745E-E22C-CF2E-FA4E0C21DAFC}"/>
              </a:ext>
            </a:extLst>
          </p:cNvPr>
          <p:cNvSpPr/>
          <p:nvPr/>
        </p:nvSpPr>
        <p:spPr>
          <a:xfrm>
            <a:off x="7575794" y="2358208"/>
            <a:ext cx="276556" cy="129620"/>
          </a:xfrm>
          <a:prstGeom prst="right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6E96F570-AA57-428E-D87F-E87AC8369FC9}"/>
              </a:ext>
            </a:extLst>
          </p:cNvPr>
          <p:cNvSpPr/>
          <p:nvPr/>
        </p:nvSpPr>
        <p:spPr>
          <a:xfrm>
            <a:off x="9996350" y="2339792"/>
            <a:ext cx="276556" cy="129620"/>
          </a:xfrm>
          <a:prstGeom prst="right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Linear Graph with solid fill">
            <a:extLst>
              <a:ext uri="{FF2B5EF4-FFF2-40B4-BE49-F238E27FC236}">
                <a16:creationId xmlns:a16="http://schemas.microsoft.com/office/drawing/2014/main" id="{2B1DC51B-5A1C-CCDD-3DF6-842F162752A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487578" y="2086950"/>
            <a:ext cx="565561" cy="502920"/>
          </a:xfrm>
          <a:prstGeom prst="rect">
            <a:avLst/>
          </a:prstGeom>
        </p:spPr>
      </p:pic>
      <p:pic>
        <p:nvPicPr>
          <p:cNvPr id="34" name="Graphic 33" descr="Users with solid fill">
            <a:extLst>
              <a:ext uri="{FF2B5EF4-FFF2-40B4-BE49-F238E27FC236}">
                <a16:creationId xmlns:a16="http://schemas.microsoft.com/office/drawing/2014/main" id="{843EE783-465B-152D-40D6-779384DBE74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336124" y="2153406"/>
            <a:ext cx="451410" cy="502920"/>
          </a:xfrm>
          <a:prstGeom prst="rect">
            <a:avLst/>
          </a:prstGeom>
        </p:spPr>
      </p:pic>
      <p:sp>
        <p:nvSpPr>
          <p:cNvPr id="36" name="Oval 35">
            <a:extLst>
              <a:ext uri="{FF2B5EF4-FFF2-40B4-BE49-F238E27FC236}">
                <a16:creationId xmlns:a16="http://schemas.microsoft.com/office/drawing/2014/main" id="{97C36E8A-CECE-1967-9570-55AB96F2901D}"/>
              </a:ext>
            </a:extLst>
          </p:cNvPr>
          <p:cNvSpPr/>
          <p:nvPr/>
        </p:nvSpPr>
        <p:spPr>
          <a:xfrm>
            <a:off x="8085470" y="2218249"/>
            <a:ext cx="362627" cy="373234"/>
          </a:xfrm>
          <a:prstGeom prst="ellipse">
            <a:avLst/>
          </a:prstGeom>
          <a:solidFill>
            <a:schemeClr val="accent1">
              <a:alpha val="7208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2B46205-F33F-D0AA-7367-555A4FE37B9B}"/>
              </a:ext>
            </a:extLst>
          </p:cNvPr>
          <p:cNvSpPr/>
          <p:nvPr/>
        </p:nvSpPr>
        <p:spPr>
          <a:xfrm>
            <a:off x="8277963" y="2218249"/>
            <a:ext cx="381661" cy="373234"/>
          </a:xfrm>
          <a:prstGeom prst="ellipse">
            <a:avLst/>
          </a:prstGeom>
          <a:solidFill>
            <a:schemeClr val="accent1">
              <a:alpha val="3836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Graphic 47" descr="Users with solid fill">
            <a:extLst>
              <a:ext uri="{FF2B5EF4-FFF2-40B4-BE49-F238E27FC236}">
                <a16:creationId xmlns:a16="http://schemas.microsoft.com/office/drawing/2014/main" id="{8CE84A5F-3B4F-2AF0-5508-B4733D00B70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152610" y="1289413"/>
            <a:ext cx="451410" cy="502920"/>
          </a:xfrm>
          <a:prstGeom prst="rect">
            <a:avLst/>
          </a:prstGeom>
        </p:spPr>
      </p:pic>
      <p:pic>
        <p:nvPicPr>
          <p:cNvPr id="49" name="Graphic 48" descr="Users with solid fill">
            <a:extLst>
              <a:ext uri="{FF2B5EF4-FFF2-40B4-BE49-F238E27FC236}">
                <a16:creationId xmlns:a16="http://schemas.microsoft.com/office/drawing/2014/main" id="{72D39A1D-F6AF-ADBD-E2EB-EDBF6EEEBE4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152610" y="2922016"/>
            <a:ext cx="451410" cy="502920"/>
          </a:xfrm>
          <a:prstGeom prst="rect">
            <a:avLst/>
          </a:prstGeom>
        </p:spPr>
      </p:pic>
    </p:spTree>
    <p:extLst>
      <p:ext uri="{BB962C8B-B14F-4D97-AF65-F5344CB8AC3E}">
        <p14:creationId xmlns:p14="http://schemas.microsoft.com/office/powerpoint/2010/main" val="2139930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B229D-7B26-EB5F-F9E2-0D7C4D9EE91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4B89169-3E55-F98A-9C52-412657A90F45}"/>
              </a:ext>
            </a:extLst>
          </p:cNvPr>
          <p:cNvPicPr>
            <a:picLocks noChangeAspect="1"/>
          </p:cNvPicPr>
          <p:nvPr/>
        </p:nvPicPr>
        <p:blipFill>
          <a:blip r:embed="rId2"/>
          <a:stretch>
            <a:fillRect/>
          </a:stretch>
        </p:blipFill>
        <p:spPr>
          <a:xfrm>
            <a:off x="1800845" y="1669295"/>
            <a:ext cx="8289902" cy="3586213"/>
          </a:xfrm>
          <a:prstGeom prst="rect">
            <a:avLst/>
          </a:prstGeom>
        </p:spPr>
      </p:pic>
      <p:sp>
        <p:nvSpPr>
          <p:cNvPr id="5" name="TextBox 4">
            <a:extLst>
              <a:ext uri="{FF2B5EF4-FFF2-40B4-BE49-F238E27FC236}">
                <a16:creationId xmlns:a16="http://schemas.microsoft.com/office/drawing/2014/main" id="{0CB7CE96-E470-BFB3-D11F-0A1DB4BEAE55}"/>
              </a:ext>
            </a:extLst>
          </p:cNvPr>
          <p:cNvSpPr txBox="1"/>
          <p:nvPr/>
        </p:nvSpPr>
        <p:spPr>
          <a:xfrm>
            <a:off x="894746" y="5642126"/>
            <a:ext cx="10102099" cy="738664"/>
          </a:xfrm>
          <a:prstGeom prst="rect">
            <a:avLst/>
          </a:prstGeom>
          <a:solidFill>
            <a:schemeClr val="bg1">
              <a:lumMod val="95000"/>
            </a:schemeClr>
          </a:solidFill>
          <a:ln>
            <a:noFill/>
            <a:prstDash val="dash"/>
          </a:ln>
        </p:spPr>
        <p:txBody>
          <a:bodyPr wrap="square" lIns="91440" tIns="45720" rIns="91440" bIns="45720" rtlCol="0" anchor="t">
            <a:spAutoFit/>
          </a:bodyPr>
          <a:lstStyle/>
          <a:p>
            <a:r>
              <a:rPr lang="en-US" sz="1400" b="1"/>
              <a:t>Insights :</a:t>
            </a:r>
          </a:p>
          <a:p>
            <a:pPr marL="342900" indent="-342900">
              <a:buFont typeface="+mj-lt"/>
              <a:buAutoNum type="arabicPeriod"/>
            </a:pPr>
            <a:r>
              <a:rPr lang="en-US" sz="1400"/>
              <a:t>Among the other data sources that IDM having just closed and deed provides a better understanding of movers</a:t>
            </a:r>
          </a:p>
          <a:p>
            <a:pPr marL="342900" indent="-342900">
              <a:buFont typeface="+mj-lt"/>
              <a:buAutoNum type="arabicPeriod"/>
            </a:pPr>
            <a:r>
              <a:rPr lang="en-US" sz="1400"/>
              <a:t>Porch among the other data sources seems to be less efficient in capturing the Movers trends </a:t>
            </a:r>
          </a:p>
        </p:txBody>
      </p:sp>
      <p:sp>
        <p:nvSpPr>
          <p:cNvPr id="6" name="TextBox 5">
            <a:extLst>
              <a:ext uri="{FF2B5EF4-FFF2-40B4-BE49-F238E27FC236}">
                <a16:creationId xmlns:a16="http://schemas.microsoft.com/office/drawing/2014/main" id="{909CFB6A-4EF1-E67E-CF9A-2155A7D02B9C}"/>
              </a:ext>
            </a:extLst>
          </p:cNvPr>
          <p:cNvSpPr txBox="1"/>
          <p:nvPr/>
        </p:nvSpPr>
        <p:spPr>
          <a:xfrm>
            <a:off x="1800845" y="5259146"/>
            <a:ext cx="2787579" cy="369332"/>
          </a:xfrm>
          <a:prstGeom prst="rect">
            <a:avLst/>
          </a:prstGeom>
          <a:noFill/>
          <a:ln>
            <a:noFill/>
            <a:prstDash val="dash"/>
          </a:ln>
        </p:spPr>
        <p:txBody>
          <a:bodyPr wrap="square" lIns="91440" tIns="45720" rIns="91440" bIns="45720" rtlCol="0" anchor="t">
            <a:spAutoFit/>
          </a:bodyPr>
          <a:lstStyle/>
          <a:p>
            <a:r>
              <a:rPr lang="en-US" sz="900" b="1" i="1"/>
              <a:t>* Vendor A – Porch</a:t>
            </a:r>
          </a:p>
          <a:p>
            <a:r>
              <a:rPr lang="en-US" sz="900" b="1" i="1"/>
              <a:t>* Analysis period : Jan 2024 to June 2024</a:t>
            </a:r>
          </a:p>
        </p:txBody>
      </p:sp>
      <p:sp>
        <p:nvSpPr>
          <p:cNvPr id="8" name="Text Placeholder 7">
            <a:extLst>
              <a:ext uri="{FF2B5EF4-FFF2-40B4-BE49-F238E27FC236}">
                <a16:creationId xmlns:a16="http://schemas.microsoft.com/office/drawing/2014/main" id="{93D0BAEE-D683-A9C2-3B3B-EED84C59920A}"/>
              </a:ext>
            </a:extLst>
          </p:cNvPr>
          <p:cNvSpPr>
            <a:spLocks noGrp="1"/>
          </p:cNvSpPr>
          <p:nvPr>
            <p:ph type="body" sz="quarter" idx="11"/>
          </p:nvPr>
        </p:nvSpPr>
        <p:spPr/>
        <p:txBody>
          <a:bodyPr/>
          <a:lstStyle/>
          <a:p>
            <a:r>
              <a:rPr lang="en-US">
                <a:solidFill>
                  <a:schemeClr val="accent1"/>
                </a:solidFill>
              </a:rPr>
              <a:t>Existing – Movers Source assessment </a:t>
            </a:r>
            <a:r>
              <a:rPr lang="en-US">
                <a:solidFill>
                  <a:schemeClr val="accent1"/>
                </a:solidFill>
                <a:latin typeface="+mj-lt"/>
                <a:cs typeface="Calibri Light"/>
              </a:rPr>
              <a:t>|</a:t>
            </a:r>
            <a:r>
              <a:rPr lang="en-US">
                <a:latin typeface="+mj-lt"/>
                <a:cs typeface="Calibri Light"/>
              </a:rPr>
              <a:t> </a:t>
            </a:r>
            <a:r>
              <a:rPr lang="en-US" sz="2400">
                <a:solidFill>
                  <a:schemeClr val="bg2">
                    <a:lumMod val="25000"/>
                  </a:schemeClr>
                </a:solidFill>
                <a:latin typeface="+mj-lt"/>
                <a:cs typeface="Calibri Light"/>
              </a:rPr>
              <a:t>Summary</a:t>
            </a:r>
            <a:endParaRPr lang="en-US">
              <a:solidFill>
                <a:schemeClr val="bg2">
                  <a:lumMod val="25000"/>
                </a:schemeClr>
              </a:solidFill>
              <a:latin typeface="+mj-lt"/>
              <a:cs typeface="Calibri Light"/>
            </a:endParaRPr>
          </a:p>
          <a:p>
            <a:endParaRPr lang="en-US"/>
          </a:p>
        </p:txBody>
      </p:sp>
      <p:sp>
        <p:nvSpPr>
          <p:cNvPr id="10" name="TextBox 9">
            <a:extLst>
              <a:ext uri="{FF2B5EF4-FFF2-40B4-BE49-F238E27FC236}">
                <a16:creationId xmlns:a16="http://schemas.microsoft.com/office/drawing/2014/main" id="{3AEAF543-9134-09A2-C83E-90EC7EC9E70F}"/>
              </a:ext>
            </a:extLst>
          </p:cNvPr>
          <p:cNvSpPr txBox="1"/>
          <p:nvPr/>
        </p:nvSpPr>
        <p:spPr>
          <a:xfrm>
            <a:off x="794163" y="895937"/>
            <a:ext cx="10102099" cy="707886"/>
          </a:xfrm>
          <a:prstGeom prst="rect">
            <a:avLst/>
          </a:prstGeom>
          <a:solidFill>
            <a:schemeClr val="bg1">
              <a:lumMod val="95000"/>
            </a:schemeClr>
          </a:solidFill>
          <a:ln>
            <a:noFill/>
            <a:prstDash val="dash"/>
          </a:ln>
        </p:spPr>
        <p:txBody>
          <a:bodyPr wrap="square" lIns="91440" tIns="45720" rIns="91440" bIns="45720" rtlCol="0" anchor="t">
            <a:spAutoFit/>
          </a:bodyPr>
          <a:lstStyle/>
          <a:p>
            <a:r>
              <a:rPr lang="en-US" sz="1400"/>
              <a:t>The assessment of </a:t>
            </a:r>
            <a:r>
              <a:rPr lang="en-US" sz="1400" b="1"/>
              <a:t>third-party (3P) data sources</a:t>
            </a:r>
            <a:r>
              <a:rPr lang="en-US" sz="1400"/>
              <a:t> allows the business to </a:t>
            </a:r>
            <a:r>
              <a:rPr lang="en-US" sz="1400" b="1"/>
              <a:t>identify and target movers more effectively</a:t>
            </a:r>
            <a:r>
              <a:rPr lang="en-US" sz="1400"/>
              <a:t>, optimizing engagement and conversion opportunities.</a:t>
            </a:r>
          </a:p>
          <a:p>
            <a:r>
              <a:rPr lang="en-US" sz="1200" i="1"/>
              <a:t>Data sources : IDM , Porch , NCOA, Core-logic</a:t>
            </a:r>
          </a:p>
        </p:txBody>
      </p:sp>
      <p:sp>
        <p:nvSpPr>
          <p:cNvPr id="3" name="Rectangle 1">
            <a:extLst>
              <a:ext uri="{FF2B5EF4-FFF2-40B4-BE49-F238E27FC236}">
                <a16:creationId xmlns:a16="http://schemas.microsoft.com/office/drawing/2014/main" id="{8D559EE8-74D9-8E8E-FF08-F0D3ACBC9F71}"/>
              </a:ext>
            </a:extLst>
          </p:cNvPr>
          <p:cNvSpPr>
            <a:spLocks noChangeArrowheads="1"/>
          </p:cNvSpPr>
          <p:nvPr/>
        </p:nvSpPr>
        <p:spPr bwMode="auto">
          <a:xfrm>
            <a:off x="794163" y="6436558"/>
            <a:ext cx="28250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sng" strike="noStrike" cap="none" normalizeH="0" baseline="0">
                <a:ln>
                  <a:noFill/>
                </a:ln>
                <a:solidFill>
                  <a:srgbClr val="0563C1"/>
                </a:solidFill>
                <a:effectLst/>
                <a:latin typeface="Arial" panose="020B0604020202020204" pitchFamily="34" charset="0"/>
                <a:hlinkClick r:id="rId3">
                  <a:extLst>
                    <a:ext uri="{A12FA001-AC4F-418D-AE19-62706E023703}">
                      <ahyp:hlinkClr xmlns:ahyp="http://schemas.microsoft.com/office/drawing/2018/hyperlinkcolor" val="tx"/>
                    </a:ext>
                  </a:extLst>
                </a:hlinkClick>
              </a:rPr>
              <a:t>&gt;&gt; </a:t>
            </a:r>
            <a:r>
              <a:rPr kumimoji="0" lang="en-US" altLang="en-US" sz="1000" b="0" i="1" u="sng" strike="noStrike" cap="none" normalizeH="0" baseline="0">
                <a:ln>
                  <a:noFill/>
                </a:ln>
                <a:solidFill>
                  <a:srgbClr val="0070C0"/>
                </a:solidFill>
                <a:effectLst/>
                <a:latin typeface="Arial" panose="020B0604020202020204" pitchFamily="34" charset="0"/>
                <a:hlinkClick r:id="rId3">
                  <a:extLst>
                    <a:ext uri="{A12FA001-AC4F-418D-AE19-62706E023703}">
                      <ahyp:hlinkClr xmlns:ahyp="http://schemas.microsoft.com/office/drawing/2018/hyperlinkcolor" val="tx"/>
                    </a:ext>
                  </a:extLst>
                </a:hlinkClick>
              </a:rPr>
              <a:t>IDM Source Assessment Updated.pptx</a:t>
            </a:r>
            <a:r>
              <a:rPr lang="en-US" altLang="en-US" sz="1000" i="1" u="sng">
                <a:solidFill>
                  <a:srgbClr val="0070C0"/>
                </a:solidFill>
                <a:latin typeface="Arial" panose="020B0604020202020204" pitchFamily="34" charset="0"/>
              </a:rPr>
              <a:t> &lt;&lt;</a:t>
            </a:r>
            <a:r>
              <a:rPr kumimoji="0" lang="en-US" altLang="en-US" sz="1000" b="0" i="1" u="sng" strike="noStrike" cap="none" normalizeH="0" baseline="0">
                <a:ln>
                  <a:noFill/>
                </a:ln>
                <a:solidFill>
                  <a:srgbClr val="0070C0"/>
                </a:solidFill>
                <a:effectLst/>
                <a:latin typeface="Arial" panose="020B0604020202020204" pitchFamily="34" charset="0"/>
              </a:rPr>
              <a:t> </a:t>
            </a:r>
          </a:p>
        </p:txBody>
      </p:sp>
    </p:spTree>
    <p:extLst>
      <p:ext uri="{BB962C8B-B14F-4D97-AF65-F5344CB8AC3E}">
        <p14:creationId xmlns:p14="http://schemas.microsoft.com/office/powerpoint/2010/main" val="2433040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6D810-1447-F914-6227-5170145E488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86FF49E-CB18-E3A7-BB1E-4A7DDCA64922}"/>
              </a:ext>
            </a:extLst>
          </p:cNvPr>
          <p:cNvSpPr>
            <a:spLocks noGrp="1"/>
          </p:cNvSpPr>
          <p:nvPr>
            <p:ph type="body" sz="quarter" idx="11"/>
          </p:nvPr>
        </p:nvSpPr>
        <p:spPr>
          <a:xfrm>
            <a:off x="932095" y="2071109"/>
            <a:ext cx="6716934" cy="1122034"/>
          </a:xfrm>
        </p:spPr>
        <p:txBody>
          <a:bodyPr/>
          <a:lstStyle/>
          <a:p>
            <a:r>
              <a:rPr lang="en-IN">
                <a:solidFill>
                  <a:schemeClr val="accent1"/>
                </a:solidFill>
              </a:rPr>
              <a:t>FY25 Q1 – A/B Test </a:t>
            </a:r>
          </a:p>
          <a:p>
            <a:r>
              <a:rPr lang="en-IN">
                <a:solidFill>
                  <a:schemeClr val="accent1"/>
                </a:solidFill>
              </a:rPr>
              <a:t>Frameworks</a:t>
            </a:r>
            <a:endParaRPr lang="en-US">
              <a:solidFill>
                <a:schemeClr val="accent1"/>
              </a:solidFill>
            </a:endParaRPr>
          </a:p>
        </p:txBody>
      </p:sp>
    </p:spTree>
    <p:extLst>
      <p:ext uri="{BB962C8B-B14F-4D97-AF65-F5344CB8AC3E}">
        <p14:creationId xmlns:p14="http://schemas.microsoft.com/office/powerpoint/2010/main" val="3901303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24F4F-2E4F-DD6F-6040-6F75871134EE}"/>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E1B01FC-EE5E-5339-B669-5FFE4042F840}"/>
              </a:ext>
            </a:extLst>
          </p:cNvPr>
          <p:cNvCxnSpPr>
            <a:cxnSpLocks/>
          </p:cNvCxnSpPr>
          <p:nvPr/>
        </p:nvCxnSpPr>
        <p:spPr>
          <a:xfrm flipH="1">
            <a:off x="6030410" y="807279"/>
            <a:ext cx="0" cy="1930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E52B911-E14A-01F5-D810-90B027FE75C1}"/>
              </a:ext>
            </a:extLst>
          </p:cNvPr>
          <p:cNvCxnSpPr>
            <a:cxnSpLocks/>
          </p:cNvCxnSpPr>
          <p:nvPr/>
        </p:nvCxnSpPr>
        <p:spPr>
          <a:xfrm>
            <a:off x="6030410" y="4780344"/>
            <a:ext cx="0" cy="1932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ED4AC49-F34B-42A8-101B-E9FE755EF5D6}"/>
              </a:ext>
            </a:extLst>
          </p:cNvPr>
          <p:cNvCxnSpPr>
            <a:cxnSpLocks/>
          </p:cNvCxnSpPr>
          <p:nvPr/>
        </p:nvCxnSpPr>
        <p:spPr>
          <a:xfrm flipH="1">
            <a:off x="7164729" y="3737717"/>
            <a:ext cx="42783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0279931-EE64-EB42-26F6-7894C677A87B}"/>
              </a:ext>
            </a:extLst>
          </p:cNvPr>
          <p:cNvCxnSpPr>
            <a:cxnSpLocks/>
          </p:cNvCxnSpPr>
          <p:nvPr/>
        </p:nvCxnSpPr>
        <p:spPr>
          <a:xfrm>
            <a:off x="616699" y="3736811"/>
            <a:ext cx="4279392"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1">
            <a:extLst>
              <a:ext uri="{FF2B5EF4-FFF2-40B4-BE49-F238E27FC236}">
                <a16:creationId xmlns:a16="http://schemas.microsoft.com/office/drawing/2014/main" id="{5ED9A1B8-0E4F-97BF-0861-75350C641EA2}"/>
              </a:ext>
            </a:extLst>
          </p:cNvPr>
          <p:cNvSpPr txBox="1">
            <a:spLocks noChangeArrowheads="1"/>
          </p:cNvSpPr>
          <p:nvPr/>
        </p:nvSpPr>
        <p:spPr bwMode="auto">
          <a:xfrm>
            <a:off x="1474935" y="1321846"/>
            <a:ext cx="38249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C1C1C"/>
                </a:solidFill>
                <a:effectLst/>
                <a:uLnTx/>
                <a:uFillTx/>
                <a:latin typeface="Arial"/>
                <a:cs typeface="Arial"/>
              </a:rPr>
              <a:t>To determine for which creative households are most likely to engage and convert from.</a:t>
            </a:r>
          </a:p>
        </p:txBody>
      </p:sp>
      <p:sp>
        <p:nvSpPr>
          <p:cNvPr id="10" name="TextBox 9">
            <a:extLst>
              <a:ext uri="{FF2B5EF4-FFF2-40B4-BE49-F238E27FC236}">
                <a16:creationId xmlns:a16="http://schemas.microsoft.com/office/drawing/2014/main" id="{56B8D440-2FAF-F78B-5FF8-AD26A69244BE}"/>
              </a:ext>
            </a:extLst>
          </p:cNvPr>
          <p:cNvSpPr txBox="1"/>
          <p:nvPr/>
        </p:nvSpPr>
        <p:spPr>
          <a:xfrm>
            <a:off x="6207611" y="1260033"/>
            <a:ext cx="5501967"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C1C1C"/>
                </a:solidFill>
                <a:effectLst/>
                <a:uLnTx/>
                <a:uFillTx/>
                <a:latin typeface="Arial"/>
                <a:ea typeface="+mn-ea"/>
                <a:cs typeface="+mn-cs"/>
              </a:rPr>
              <a:t>Our business partners need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1C1C1C"/>
              </a:solidFill>
              <a:effectLst/>
              <a:uLnTx/>
              <a:uFillTx/>
              <a:latin typeface="Arial"/>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1C1C1C"/>
                </a:solidFill>
                <a:effectLst/>
                <a:uLnTx/>
                <a:uFillTx/>
                <a:latin typeface="Arial"/>
                <a:ea typeface="+mn-ea"/>
                <a:cs typeface="+mn-cs"/>
              </a:rPr>
              <a:t>To better </a:t>
            </a:r>
            <a:r>
              <a:rPr kumimoji="0" lang="en-US" sz="1400" b="1" i="0" u="none" strike="noStrike" kern="0" cap="none" spc="0" normalizeH="0" baseline="0" noProof="0">
                <a:ln>
                  <a:noFill/>
                </a:ln>
                <a:solidFill>
                  <a:srgbClr val="F46B00"/>
                </a:solidFill>
                <a:effectLst/>
                <a:uLnTx/>
                <a:uFillTx/>
                <a:latin typeface="Arial"/>
                <a:ea typeface="+mn-ea"/>
                <a:cs typeface="+mn-cs"/>
              </a:rPr>
              <a:t>identify those households who are more affined towards specific creative.</a:t>
            </a:r>
            <a:endParaRPr kumimoji="0" lang="en-US" sz="1400" b="0" i="0" u="none" strike="noStrike" kern="0" cap="none" spc="0" normalizeH="0" baseline="0" noProof="0">
              <a:ln>
                <a:noFill/>
              </a:ln>
              <a:solidFill>
                <a:srgbClr val="1C1C1C"/>
              </a:solidFill>
              <a:effectLst/>
              <a:uLnTx/>
              <a:uFillTx/>
              <a:latin typeface="Arial"/>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400" b="0" i="0" u="none" strike="noStrike" kern="0" cap="none" spc="0" normalizeH="0" baseline="0" noProof="0">
              <a:ln>
                <a:noFill/>
              </a:ln>
              <a:solidFill>
                <a:srgbClr val="1C1C1C"/>
              </a:solidFill>
              <a:effectLst/>
              <a:uLnTx/>
              <a:uFillTx/>
              <a:latin typeface="Arial"/>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1C1C1C"/>
                </a:solidFill>
                <a:effectLst/>
                <a:uLnTx/>
                <a:uFillTx/>
                <a:latin typeface="Arial"/>
                <a:ea typeface="+mn-ea"/>
                <a:cs typeface="+mn-cs"/>
              </a:rPr>
              <a:t>Additionally, they want to optimize creative allocation by understanding which segments drives the highest engagement and conversion, ensuring more effective targeting.</a:t>
            </a:r>
          </a:p>
        </p:txBody>
      </p:sp>
      <p:grpSp>
        <p:nvGrpSpPr>
          <p:cNvPr id="39" name="Group 38">
            <a:extLst>
              <a:ext uri="{FF2B5EF4-FFF2-40B4-BE49-F238E27FC236}">
                <a16:creationId xmlns:a16="http://schemas.microsoft.com/office/drawing/2014/main" id="{E0C74471-B864-8AB5-1879-B726EE55705E}"/>
              </a:ext>
            </a:extLst>
          </p:cNvPr>
          <p:cNvGrpSpPr/>
          <p:nvPr/>
        </p:nvGrpSpPr>
        <p:grpSpPr>
          <a:xfrm>
            <a:off x="2433674" y="4624093"/>
            <a:ext cx="294177" cy="277000"/>
            <a:chOff x="10525421" y="1480757"/>
            <a:chExt cx="800099" cy="573788"/>
          </a:xfrm>
        </p:grpSpPr>
        <p:sp>
          <p:nvSpPr>
            <p:cNvPr id="40" name="Graphic 21" descr="Target Audience with solid fill">
              <a:extLst>
                <a:ext uri="{FF2B5EF4-FFF2-40B4-BE49-F238E27FC236}">
                  <a16:creationId xmlns:a16="http://schemas.microsoft.com/office/drawing/2014/main" id="{AD6493D8-54D4-676A-5144-3E1DE90230ED}"/>
                </a:ext>
              </a:extLst>
            </p:cNvPr>
            <p:cNvSpPr/>
            <p:nvPr/>
          </p:nvSpPr>
          <p:spPr>
            <a:xfrm>
              <a:off x="10754021" y="1894333"/>
              <a:ext cx="342900" cy="120967"/>
            </a:xfrm>
            <a:custGeom>
              <a:avLst/>
              <a:gdLst>
                <a:gd name="connsiteX0" fmla="*/ 326708 w 342900"/>
                <a:gd name="connsiteY0" fmla="*/ 74295 h 120967"/>
                <a:gd name="connsiteX1" fmla="*/ 303848 w 342900"/>
                <a:gd name="connsiteY1" fmla="*/ 20003 h 120967"/>
                <a:gd name="connsiteX2" fmla="*/ 298133 w 342900"/>
                <a:gd name="connsiteY2" fmla="*/ 14288 h 120967"/>
                <a:gd name="connsiteX3" fmla="*/ 20002 w 342900"/>
                <a:gd name="connsiteY3" fmla="*/ 0 h 120967"/>
                <a:gd name="connsiteX4" fmla="*/ 17145 w 342900"/>
                <a:gd name="connsiteY4" fmla="*/ 1905 h 120967"/>
                <a:gd name="connsiteX5" fmla="*/ 0 w 342900"/>
                <a:gd name="connsiteY5" fmla="*/ 35243 h 120967"/>
                <a:gd name="connsiteX6" fmla="*/ 0 w 342900"/>
                <a:gd name="connsiteY6" fmla="*/ 120968 h 120967"/>
                <a:gd name="connsiteX7" fmla="*/ 342900 w 342900"/>
                <a:gd name="connsiteY7" fmla="*/ 120968 h 120967"/>
                <a:gd name="connsiteX8" fmla="*/ 342900 w 342900"/>
                <a:gd name="connsiteY8" fmla="*/ 90488 h 120967"/>
                <a:gd name="connsiteX9" fmla="*/ 326708 w 342900"/>
                <a:gd name="connsiteY9" fmla="*/ 74295 h 12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20967">
                  <a:moveTo>
                    <a:pt x="326708" y="74295"/>
                  </a:moveTo>
                  <a:cubicBezTo>
                    <a:pt x="312420" y="60007"/>
                    <a:pt x="303848" y="40005"/>
                    <a:pt x="303848" y="20003"/>
                  </a:cubicBezTo>
                  <a:lnTo>
                    <a:pt x="298133" y="14288"/>
                  </a:lnTo>
                  <a:cubicBezTo>
                    <a:pt x="211455" y="67628"/>
                    <a:pt x="100965" y="61913"/>
                    <a:pt x="20002" y="0"/>
                  </a:cubicBezTo>
                  <a:lnTo>
                    <a:pt x="17145" y="1905"/>
                  </a:lnTo>
                  <a:cubicBezTo>
                    <a:pt x="6668" y="9525"/>
                    <a:pt x="0" y="21907"/>
                    <a:pt x="0" y="35243"/>
                  </a:cubicBezTo>
                  <a:lnTo>
                    <a:pt x="0" y="120968"/>
                  </a:lnTo>
                  <a:lnTo>
                    <a:pt x="342900" y="120968"/>
                  </a:lnTo>
                  <a:lnTo>
                    <a:pt x="342900" y="90488"/>
                  </a:lnTo>
                  <a:lnTo>
                    <a:pt x="326708" y="74295"/>
                  </a:ln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41" name="Graphic 21" descr="Target Audience with solid fill">
              <a:extLst>
                <a:ext uri="{FF2B5EF4-FFF2-40B4-BE49-F238E27FC236}">
                  <a16:creationId xmlns:a16="http://schemas.microsoft.com/office/drawing/2014/main" id="{8BA84E64-7F1B-A8F9-BED3-A1BC4940E55A}"/>
                </a:ext>
              </a:extLst>
            </p:cNvPr>
            <p:cNvSpPr/>
            <p:nvPr/>
          </p:nvSpPr>
          <p:spPr>
            <a:xfrm>
              <a:off x="11103588" y="1516005"/>
              <a:ext cx="136393" cy="170683"/>
            </a:xfrm>
            <a:custGeom>
              <a:avLst/>
              <a:gdLst>
                <a:gd name="connsiteX0" fmla="*/ 64770 w 136393"/>
                <a:gd name="connsiteY0" fmla="*/ 170683 h 170683"/>
                <a:gd name="connsiteX1" fmla="*/ 135255 w 136393"/>
                <a:gd name="connsiteY1" fmla="*/ 71623 h 170683"/>
                <a:gd name="connsiteX2" fmla="*/ 36195 w 136393"/>
                <a:gd name="connsiteY2" fmla="*/ 1138 h 170683"/>
                <a:gd name="connsiteX3" fmla="*/ 0 w 136393"/>
                <a:gd name="connsiteY3" fmla="*/ 16378 h 170683"/>
                <a:gd name="connsiteX4" fmla="*/ 64770 w 136393"/>
                <a:gd name="connsiteY4" fmla="*/ 170683 h 17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93" h="170683">
                  <a:moveTo>
                    <a:pt x="64770" y="170683"/>
                  </a:moveTo>
                  <a:cubicBezTo>
                    <a:pt x="111443" y="163063"/>
                    <a:pt x="142875" y="118296"/>
                    <a:pt x="135255" y="71623"/>
                  </a:cubicBezTo>
                  <a:cubicBezTo>
                    <a:pt x="127635" y="24951"/>
                    <a:pt x="82868" y="-6482"/>
                    <a:pt x="36195" y="1138"/>
                  </a:cubicBezTo>
                  <a:cubicBezTo>
                    <a:pt x="22860" y="3043"/>
                    <a:pt x="10478" y="8758"/>
                    <a:pt x="0" y="16378"/>
                  </a:cubicBezTo>
                  <a:cubicBezTo>
                    <a:pt x="39053" y="58288"/>
                    <a:pt x="61913" y="112581"/>
                    <a:pt x="64770" y="170683"/>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42" name="Graphic 21" descr="Target Audience with solid fill">
              <a:extLst>
                <a:ext uri="{FF2B5EF4-FFF2-40B4-BE49-F238E27FC236}">
                  <a16:creationId xmlns:a16="http://schemas.microsoft.com/office/drawing/2014/main" id="{0159E447-B961-BCD8-CFB4-C6D185F36E8B}"/>
                </a:ext>
              </a:extLst>
            </p:cNvPr>
            <p:cNvSpPr/>
            <p:nvPr/>
          </p:nvSpPr>
          <p:spPr>
            <a:xfrm>
              <a:off x="11132163" y="1711453"/>
              <a:ext cx="193357" cy="170497"/>
            </a:xfrm>
            <a:custGeom>
              <a:avLst/>
              <a:gdLst>
                <a:gd name="connsiteX0" fmla="*/ 176213 w 193357"/>
                <a:gd name="connsiteY0" fmla="*/ 50483 h 170497"/>
                <a:gd name="connsiteX1" fmla="*/ 92393 w 193357"/>
                <a:gd name="connsiteY1" fmla="*/ 10478 h 170497"/>
                <a:gd name="connsiteX2" fmla="*/ 36195 w 193357"/>
                <a:gd name="connsiteY2" fmla="*/ 0 h 170497"/>
                <a:gd name="connsiteX3" fmla="*/ 0 w 193357"/>
                <a:gd name="connsiteY3" fmla="*/ 116205 h 170497"/>
                <a:gd name="connsiteX4" fmla="*/ 5715 w 193357"/>
                <a:gd name="connsiteY4" fmla="*/ 121920 h 170497"/>
                <a:gd name="connsiteX5" fmla="*/ 60008 w 193357"/>
                <a:gd name="connsiteY5" fmla="*/ 144780 h 170497"/>
                <a:gd name="connsiteX6" fmla="*/ 85725 w 193357"/>
                <a:gd name="connsiteY6" fmla="*/ 170498 h 170497"/>
                <a:gd name="connsiteX7" fmla="*/ 193358 w 193357"/>
                <a:gd name="connsiteY7" fmla="*/ 170498 h 170497"/>
                <a:gd name="connsiteX8" fmla="*/ 193358 w 193357"/>
                <a:gd name="connsiteY8" fmla="*/ 84773 h 170497"/>
                <a:gd name="connsiteX9" fmla="*/ 176213 w 193357"/>
                <a:gd name="connsiteY9" fmla="*/ 50483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357" h="170497">
                  <a:moveTo>
                    <a:pt x="176213" y="50483"/>
                  </a:moveTo>
                  <a:cubicBezTo>
                    <a:pt x="151448" y="31433"/>
                    <a:pt x="122873" y="17145"/>
                    <a:pt x="92393" y="10478"/>
                  </a:cubicBezTo>
                  <a:cubicBezTo>
                    <a:pt x="74295" y="4763"/>
                    <a:pt x="55245" y="1905"/>
                    <a:pt x="36195" y="0"/>
                  </a:cubicBezTo>
                  <a:cubicBezTo>
                    <a:pt x="34290" y="40958"/>
                    <a:pt x="21908" y="80963"/>
                    <a:pt x="0" y="116205"/>
                  </a:cubicBezTo>
                  <a:lnTo>
                    <a:pt x="5715" y="121920"/>
                  </a:lnTo>
                  <a:cubicBezTo>
                    <a:pt x="25718" y="121920"/>
                    <a:pt x="45720" y="130493"/>
                    <a:pt x="60008" y="144780"/>
                  </a:cubicBezTo>
                  <a:lnTo>
                    <a:pt x="85725" y="170498"/>
                  </a:lnTo>
                  <a:lnTo>
                    <a:pt x="193358" y="170498"/>
                  </a:lnTo>
                  <a:lnTo>
                    <a:pt x="193358" y="84773"/>
                  </a:lnTo>
                  <a:cubicBezTo>
                    <a:pt x="193358" y="71438"/>
                    <a:pt x="187643" y="58103"/>
                    <a:pt x="176213" y="50483"/>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43" name="Graphic 21" descr="Target Audience with solid fill">
              <a:extLst>
                <a:ext uri="{FF2B5EF4-FFF2-40B4-BE49-F238E27FC236}">
                  <a16:creationId xmlns:a16="http://schemas.microsoft.com/office/drawing/2014/main" id="{0ED6B4F3-E5E0-1DDD-01EB-0E594E0F89DD}"/>
                </a:ext>
              </a:extLst>
            </p:cNvPr>
            <p:cNvSpPr/>
            <p:nvPr/>
          </p:nvSpPr>
          <p:spPr>
            <a:xfrm>
              <a:off x="10705443" y="1480757"/>
              <a:ext cx="573781" cy="573788"/>
            </a:xfrm>
            <a:custGeom>
              <a:avLst/>
              <a:gdLst>
                <a:gd name="connsiteX0" fmla="*/ 557213 w 573781"/>
                <a:gd name="connsiteY0" fmla="*/ 485782 h 573788"/>
                <a:gd name="connsiteX1" fmla="*/ 467678 w 573781"/>
                <a:gd name="connsiteY1" fmla="*/ 395294 h 573788"/>
                <a:gd name="connsiteX2" fmla="*/ 421957 w 573781"/>
                <a:gd name="connsiteY2" fmla="*/ 381959 h 573788"/>
                <a:gd name="connsiteX3" fmla="*/ 389573 w 573781"/>
                <a:gd name="connsiteY3" fmla="*/ 350527 h 573788"/>
                <a:gd name="connsiteX4" fmla="*/ 434340 w 573781"/>
                <a:gd name="connsiteY4" fmla="*/ 219082 h 573788"/>
                <a:gd name="connsiteX5" fmla="*/ 217170 w 573781"/>
                <a:gd name="connsiteY5" fmla="*/ 7 h 573788"/>
                <a:gd name="connsiteX6" fmla="*/ 0 w 573781"/>
                <a:gd name="connsiteY6" fmla="*/ 216224 h 573788"/>
                <a:gd name="connsiteX7" fmla="*/ 217170 w 573781"/>
                <a:gd name="connsiteY7" fmla="*/ 435299 h 573788"/>
                <a:gd name="connsiteX8" fmla="*/ 350520 w 573781"/>
                <a:gd name="connsiteY8" fmla="*/ 390532 h 573788"/>
                <a:gd name="connsiteX9" fmla="*/ 382905 w 573781"/>
                <a:gd name="connsiteY9" fmla="*/ 421964 h 573788"/>
                <a:gd name="connsiteX10" fmla="*/ 396240 w 573781"/>
                <a:gd name="connsiteY10" fmla="*/ 467684 h 573788"/>
                <a:gd name="connsiteX11" fmla="*/ 486728 w 573781"/>
                <a:gd name="connsiteY11" fmla="*/ 558172 h 573788"/>
                <a:gd name="connsiteX12" fmla="*/ 558165 w 573781"/>
                <a:gd name="connsiteY12" fmla="*/ 560077 h 573788"/>
                <a:gd name="connsiteX13" fmla="*/ 560070 w 573781"/>
                <a:gd name="connsiteY13" fmla="*/ 488639 h 573788"/>
                <a:gd name="connsiteX14" fmla="*/ 557213 w 573781"/>
                <a:gd name="connsiteY14" fmla="*/ 485782 h 573788"/>
                <a:gd name="connsiteX15" fmla="*/ 557213 w 573781"/>
                <a:gd name="connsiteY15" fmla="*/ 485782 h 573788"/>
                <a:gd name="connsiteX16" fmla="*/ 218123 w 573781"/>
                <a:gd name="connsiteY16" fmla="*/ 44774 h 573788"/>
                <a:gd name="connsiteX17" fmla="*/ 391478 w 573781"/>
                <a:gd name="connsiteY17" fmla="*/ 218129 h 573788"/>
                <a:gd name="connsiteX18" fmla="*/ 350520 w 573781"/>
                <a:gd name="connsiteY18" fmla="*/ 329572 h 573788"/>
                <a:gd name="connsiteX19" fmla="*/ 295275 w 573781"/>
                <a:gd name="connsiteY19" fmla="*/ 309569 h 573788"/>
                <a:gd name="connsiteX20" fmla="*/ 216217 w 573781"/>
                <a:gd name="connsiteY20" fmla="*/ 297187 h 573788"/>
                <a:gd name="connsiteX21" fmla="*/ 137160 w 573781"/>
                <a:gd name="connsiteY21" fmla="*/ 309569 h 573788"/>
                <a:gd name="connsiteX22" fmla="*/ 85725 w 573781"/>
                <a:gd name="connsiteY22" fmla="*/ 330524 h 573788"/>
                <a:gd name="connsiteX23" fmla="*/ 104775 w 573781"/>
                <a:gd name="connsiteY23" fmla="*/ 86684 h 573788"/>
                <a:gd name="connsiteX24" fmla="*/ 218123 w 573781"/>
                <a:gd name="connsiteY24" fmla="*/ 44774 h 57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3781" h="573788">
                  <a:moveTo>
                    <a:pt x="557213" y="485782"/>
                  </a:moveTo>
                  <a:lnTo>
                    <a:pt x="467678" y="395294"/>
                  </a:lnTo>
                  <a:cubicBezTo>
                    <a:pt x="455295" y="383864"/>
                    <a:pt x="439103" y="378149"/>
                    <a:pt x="421957" y="381959"/>
                  </a:cubicBezTo>
                  <a:lnTo>
                    <a:pt x="389573" y="350527"/>
                  </a:lnTo>
                  <a:cubicBezTo>
                    <a:pt x="419100" y="312427"/>
                    <a:pt x="434340" y="266707"/>
                    <a:pt x="434340" y="219082"/>
                  </a:cubicBezTo>
                  <a:cubicBezTo>
                    <a:pt x="435293" y="99067"/>
                    <a:pt x="338138" y="959"/>
                    <a:pt x="217170" y="7"/>
                  </a:cubicBezTo>
                  <a:cubicBezTo>
                    <a:pt x="96203" y="-946"/>
                    <a:pt x="0" y="96209"/>
                    <a:pt x="0" y="216224"/>
                  </a:cubicBezTo>
                  <a:cubicBezTo>
                    <a:pt x="0" y="336239"/>
                    <a:pt x="96203" y="434347"/>
                    <a:pt x="217170" y="435299"/>
                  </a:cubicBezTo>
                  <a:cubicBezTo>
                    <a:pt x="264795" y="435299"/>
                    <a:pt x="311468" y="420059"/>
                    <a:pt x="350520" y="390532"/>
                  </a:cubicBezTo>
                  <a:lnTo>
                    <a:pt x="382905" y="421964"/>
                  </a:lnTo>
                  <a:cubicBezTo>
                    <a:pt x="380048" y="438157"/>
                    <a:pt x="384810" y="455302"/>
                    <a:pt x="396240" y="467684"/>
                  </a:cubicBezTo>
                  <a:lnTo>
                    <a:pt x="486728" y="558172"/>
                  </a:lnTo>
                  <a:cubicBezTo>
                    <a:pt x="505778" y="578174"/>
                    <a:pt x="538163" y="579127"/>
                    <a:pt x="558165" y="560077"/>
                  </a:cubicBezTo>
                  <a:cubicBezTo>
                    <a:pt x="578168" y="541027"/>
                    <a:pt x="579120" y="508642"/>
                    <a:pt x="560070" y="488639"/>
                  </a:cubicBezTo>
                  <a:cubicBezTo>
                    <a:pt x="559118" y="487687"/>
                    <a:pt x="558165" y="486734"/>
                    <a:pt x="557213" y="485782"/>
                  </a:cubicBezTo>
                  <a:lnTo>
                    <a:pt x="557213" y="485782"/>
                  </a:lnTo>
                  <a:close/>
                  <a:moveTo>
                    <a:pt x="218123" y="44774"/>
                  </a:moveTo>
                  <a:cubicBezTo>
                    <a:pt x="314325" y="44774"/>
                    <a:pt x="391478" y="121927"/>
                    <a:pt x="391478" y="218129"/>
                  </a:cubicBezTo>
                  <a:cubicBezTo>
                    <a:pt x="391478" y="259087"/>
                    <a:pt x="377190" y="299092"/>
                    <a:pt x="350520" y="329572"/>
                  </a:cubicBezTo>
                  <a:cubicBezTo>
                    <a:pt x="332423" y="320999"/>
                    <a:pt x="314325" y="314332"/>
                    <a:pt x="295275" y="309569"/>
                  </a:cubicBezTo>
                  <a:cubicBezTo>
                    <a:pt x="269558" y="301949"/>
                    <a:pt x="242888" y="297187"/>
                    <a:pt x="216217" y="297187"/>
                  </a:cubicBezTo>
                  <a:cubicBezTo>
                    <a:pt x="189548" y="297187"/>
                    <a:pt x="162878" y="301949"/>
                    <a:pt x="137160" y="309569"/>
                  </a:cubicBezTo>
                  <a:cubicBezTo>
                    <a:pt x="119063" y="314332"/>
                    <a:pt x="101917" y="320999"/>
                    <a:pt x="85725" y="330524"/>
                  </a:cubicBezTo>
                  <a:cubicBezTo>
                    <a:pt x="23813" y="258134"/>
                    <a:pt x="32385" y="148597"/>
                    <a:pt x="104775" y="86684"/>
                  </a:cubicBezTo>
                  <a:cubicBezTo>
                    <a:pt x="136208" y="59062"/>
                    <a:pt x="176213" y="44774"/>
                    <a:pt x="218123" y="44774"/>
                  </a:cubicBez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44" name="Graphic 21" descr="Target Audience with solid fill">
              <a:extLst>
                <a:ext uri="{FF2B5EF4-FFF2-40B4-BE49-F238E27FC236}">
                  <a16:creationId xmlns:a16="http://schemas.microsoft.com/office/drawing/2014/main" id="{738C713C-76BD-F8C4-BD26-BEB6859E22F1}"/>
                </a:ext>
              </a:extLst>
            </p:cNvPr>
            <p:cNvSpPr/>
            <p:nvPr/>
          </p:nvSpPr>
          <p:spPr>
            <a:xfrm>
              <a:off x="10825458" y="1564768"/>
              <a:ext cx="192405" cy="192405"/>
            </a:xfrm>
            <a:custGeom>
              <a:avLst/>
              <a:gdLst>
                <a:gd name="connsiteX0" fmla="*/ 192405 w 192405"/>
                <a:gd name="connsiteY0" fmla="*/ 96202 h 192405"/>
                <a:gd name="connsiteX1" fmla="*/ 96203 w 192405"/>
                <a:gd name="connsiteY1" fmla="*/ 192405 h 192405"/>
                <a:gd name="connsiteX2" fmla="*/ 0 w 192405"/>
                <a:gd name="connsiteY2" fmla="*/ 96202 h 192405"/>
                <a:gd name="connsiteX3" fmla="*/ 96203 w 192405"/>
                <a:gd name="connsiteY3" fmla="*/ 0 h 192405"/>
                <a:gd name="connsiteX4" fmla="*/ 192405 w 192405"/>
                <a:gd name="connsiteY4" fmla="*/ 96202 h 19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192405">
                  <a:moveTo>
                    <a:pt x="192405" y="96202"/>
                  </a:moveTo>
                  <a:cubicBezTo>
                    <a:pt x="192405" y="149334"/>
                    <a:pt x="149334" y="192405"/>
                    <a:pt x="96203" y="192405"/>
                  </a:cubicBezTo>
                  <a:cubicBezTo>
                    <a:pt x="43071" y="192405"/>
                    <a:pt x="0" y="149334"/>
                    <a:pt x="0" y="96202"/>
                  </a:cubicBezTo>
                  <a:cubicBezTo>
                    <a:pt x="0" y="43071"/>
                    <a:pt x="43071" y="0"/>
                    <a:pt x="96203" y="0"/>
                  </a:cubicBezTo>
                  <a:cubicBezTo>
                    <a:pt x="149334" y="0"/>
                    <a:pt x="192405" y="43071"/>
                    <a:pt x="192405" y="96202"/>
                  </a:cubicBez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45" name="Graphic 21" descr="Target Audience with solid fill">
              <a:extLst>
                <a:ext uri="{FF2B5EF4-FFF2-40B4-BE49-F238E27FC236}">
                  <a16:creationId xmlns:a16="http://schemas.microsoft.com/office/drawing/2014/main" id="{9794245B-AE90-82DC-F867-4573F04A5E25}"/>
                </a:ext>
              </a:extLst>
            </p:cNvPr>
            <p:cNvSpPr/>
            <p:nvPr/>
          </p:nvSpPr>
          <p:spPr>
            <a:xfrm>
              <a:off x="10525421" y="1711453"/>
              <a:ext cx="220027" cy="170497"/>
            </a:xfrm>
            <a:custGeom>
              <a:avLst/>
              <a:gdLst>
                <a:gd name="connsiteX0" fmla="*/ 152400 w 220027"/>
                <a:gd name="connsiteY0" fmla="*/ 0 h 170497"/>
                <a:gd name="connsiteX1" fmla="*/ 100965 w 220027"/>
                <a:gd name="connsiteY1" fmla="*/ 10478 h 170497"/>
                <a:gd name="connsiteX2" fmla="*/ 17145 w 220027"/>
                <a:gd name="connsiteY2" fmla="*/ 50483 h 170497"/>
                <a:gd name="connsiteX3" fmla="*/ 0 w 220027"/>
                <a:gd name="connsiteY3" fmla="*/ 84773 h 170497"/>
                <a:gd name="connsiteX4" fmla="*/ 0 w 220027"/>
                <a:gd name="connsiteY4" fmla="*/ 170498 h 170497"/>
                <a:gd name="connsiteX5" fmla="*/ 205740 w 220027"/>
                <a:gd name="connsiteY5" fmla="*/ 170498 h 170497"/>
                <a:gd name="connsiteX6" fmla="*/ 220028 w 220027"/>
                <a:gd name="connsiteY6" fmla="*/ 156210 h 170497"/>
                <a:gd name="connsiteX7" fmla="*/ 152400 w 220027"/>
                <a:gd name="connsiteY7" fmla="*/ 0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 h="170497">
                  <a:moveTo>
                    <a:pt x="152400" y="0"/>
                  </a:moveTo>
                  <a:cubicBezTo>
                    <a:pt x="135255" y="1905"/>
                    <a:pt x="118110" y="4763"/>
                    <a:pt x="100965" y="10478"/>
                  </a:cubicBezTo>
                  <a:cubicBezTo>
                    <a:pt x="71438" y="19050"/>
                    <a:pt x="42863" y="33338"/>
                    <a:pt x="17145" y="50483"/>
                  </a:cubicBezTo>
                  <a:cubicBezTo>
                    <a:pt x="5715" y="58103"/>
                    <a:pt x="0" y="71438"/>
                    <a:pt x="0" y="84773"/>
                  </a:cubicBezTo>
                  <a:lnTo>
                    <a:pt x="0" y="170498"/>
                  </a:lnTo>
                  <a:lnTo>
                    <a:pt x="205740" y="170498"/>
                  </a:lnTo>
                  <a:cubicBezTo>
                    <a:pt x="209550" y="164783"/>
                    <a:pt x="214313" y="160020"/>
                    <a:pt x="220028" y="156210"/>
                  </a:cubicBezTo>
                  <a:cubicBezTo>
                    <a:pt x="179070" y="113348"/>
                    <a:pt x="155258" y="58103"/>
                    <a:pt x="152400" y="0"/>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46" name="Graphic 21" descr="Target Audience with solid fill">
              <a:extLst>
                <a:ext uri="{FF2B5EF4-FFF2-40B4-BE49-F238E27FC236}">
                  <a16:creationId xmlns:a16="http://schemas.microsoft.com/office/drawing/2014/main" id="{2823A950-7A88-0887-8A79-0BEC9B9EF7E6}"/>
                </a:ext>
              </a:extLst>
            </p:cNvPr>
            <p:cNvSpPr/>
            <p:nvPr/>
          </p:nvSpPr>
          <p:spPr>
            <a:xfrm>
              <a:off x="10610699" y="1515744"/>
              <a:ext cx="133796" cy="169991"/>
            </a:xfrm>
            <a:custGeom>
              <a:avLst/>
              <a:gdLst>
                <a:gd name="connsiteX0" fmla="*/ 67122 w 133796"/>
                <a:gd name="connsiteY0" fmla="*/ 169992 h 169991"/>
                <a:gd name="connsiteX1" fmla="*/ 133797 w 133796"/>
                <a:gd name="connsiteY1" fmla="*/ 14734 h 169991"/>
                <a:gd name="connsiteX2" fmla="*/ 14734 w 133796"/>
                <a:gd name="connsiteY2" fmla="*/ 38547 h 169991"/>
                <a:gd name="connsiteX3" fmla="*/ 38547 w 133796"/>
                <a:gd name="connsiteY3" fmla="*/ 157609 h 169991"/>
                <a:gd name="connsiteX4" fmla="*/ 67122 w 133796"/>
                <a:gd name="connsiteY4" fmla="*/ 169992 h 16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96" h="169991">
                  <a:moveTo>
                    <a:pt x="67122" y="169992"/>
                  </a:moveTo>
                  <a:cubicBezTo>
                    <a:pt x="69979" y="111889"/>
                    <a:pt x="93792" y="57597"/>
                    <a:pt x="133797" y="14734"/>
                  </a:cubicBezTo>
                  <a:cubicBezTo>
                    <a:pt x="94744" y="-11936"/>
                    <a:pt x="41404" y="-1458"/>
                    <a:pt x="14734" y="38547"/>
                  </a:cubicBezTo>
                  <a:cubicBezTo>
                    <a:pt x="-11936" y="78552"/>
                    <a:pt x="-1458" y="130939"/>
                    <a:pt x="38547" y="157609"/>
                  </a:cubicBezTo>
                  <a:cubicBezTo>
                    <a:pt x="47119" y="163324"/>
                    <a:pt x="56644" y="167134"/>
                    <a:pt x="67122" y="169992"/>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grpSp>
      <p:sp>
        <p:nvSpPr>
          <p:cNvPr id="55" name="TextBox 54">
            <a:extLst>
              <a:ext uri="{FF2B5EF4-FFF2-40B4-BE49-F238E27FC236}">
                <a16:creationId xmlns:a16="http://schemas.microsoft.com/office/drawing/2014/main" id="{DDFF0E93-5762-8AF6-3063-5CD130BAA970}"/>
              </a:ext>
            </a:extLst>
          </p:cNvPr>
          <p:cNvSpPr txBox="1"/>
          <p:nvPr/>
        </p:nvSpPr>
        <p:spPr>
          <a:xfrm>
            <a:off x="1637570" y="3931335"/>
            <a:ext cx="338810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Arial"/>
              </a:rPr>
              <a:t>Overlap</a:t>
            </a:r>
            <a:r>
              <a:rPr kumimoji="0" lang="en-US" sz="1200" b="0" i="0" u="none" strike="noStrike" kern="1200" cap="none" spc="0" normalizeH="0" baseline="0" noProof="0">
                <a:ln>
                  <a:noFill/>
                </a:ln>
                <a:solidFill>
                  <a:schemeClr val="accent1"/>
                </a:solidFill>
                <a:effectLst/>
                <a:uLnTx/>
                <a:uFillTx/>
                <a:latin typeface="Arial"/>
                <a:ea typeface="+mn-ea"/>
                <a:cs typeface="+mn-cs"/>
              </a:rPr>
              <a:t> Audience Test – FW 09  </a:t>
            </a:r>
          </a:p>
        </p:txBody>
      </p:sp>
      <p:pic>
        <p:nvPicPr>
          <p:cNvPr id="65" name="Graphic 924" descr="Badge Question Mark with solid fill">
            <a:extLst>
              <a:ext uri="{FF2B5EF4-FFF2-40B4-BE49-F238E27FC236}">
                <a16:creationId xmlns:a16="http://schemas.microsoft.com/office/drawing/2014/main" id="{B1C0B444-1DBA-6339-F5A4-3907D30D70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7312" y="2436932"/>
            <a:ext cx="696543" cy="696543"/>
          </a:xfrm>
          <a:prstGeom prst="rect">
            <a:avLst/>
          </a:prstGeom>
        </p:spPr>
      </p:pic>
      <p:sp>
        <p:nvSpPr>
          <p:cNvPr id="66" name="TextBox 1">
            <a:extLst>
              <a:ext uri="{FF2B5EF4-FFF2-40B4-BE49-F238E27FC236}">
                <a16:creationId xmlns:a16="http://schemas.microsoft.com/office/drawing/2014/main" id="{07A06D5D-4AD0-B591-4D16-60429E849C86}"/>
              </a:ext>
            </a:extLst>
          </p:cNvPr>
          <p:cNvSpPr txBox="1">
            <a:spLocks noChangeArrowheads="1"/>
          </p:cNvSpPr>
          <p:nvPr/>
        </p:nvSpPr>
        <p:spPr bwMode="auto">
          <a:xfrm>
            <a:off x="1474936" y="2360252"/>
            <a:ext cx="382490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i="0" u="none" strike="noStrike" kern="1200" cap="none" spc="0" normalizeH="0" baseline="0" noProof="0">
                <a:ln>
                  <a:noFill/>
                </a:ln>
                <a:effectLst/>
                <a:uLnTx/>
                <a:uFillTx/>
                <a:latin typeface="Arial"/>
                <a:ea typeface="+mn-ea"/>
                <a:cs typeface="Arial"/>
              </a:rPr>
              <a:t>Evaluate </a:t>
            </a:r>
            <a:r>
              <a:rPr kumimoji="0" lang="en-US" sz="1400" b="1" i="0" u="none" strike="noStrike" kern="1200" cap="none" spc="0" normalizeH="0" baseline="0" noProof="0">
                <a:ln>
                  <a:noFill/>
                </a:ln>
                <a:solidFill>
                  <a:schemeClr val="accent1"/>
                </a:solidFill>
                <a:effectLst/>
                <a:uLnTx/>
                <a:uFillTx/>
                <a:latin typeface="Arial"/>
                <a:ea typeface="+mn-ea"/>
                <a:cs typeface="Arial"/>
              </a:rPr>
              <a:t>household conversion rates and $/HH across three creative segments</a:t>
            </a:r>
            <a:r>
              <a:rPr kumimoji="0" lang="en-US" sz="1400" i="0" u="none" strike="noStrike" kern="1200" cap="none" spc="0" normalizeH="0" baseline="0" noProof="0">
                <a:ln>
                  <a:noFill/>
                </a:ln>
                <a:effectLst/>
                <a:uLnTx/>
                <a:uFillTx/>
                <a:latin typeface="Arial"/>
                <a:ea typeface="+mn-ea"/>
                <a:cs typeface="Arial"/>
              </a:rPr>
              <a:t>: HMN, HRF, a combination of both (HMN&amp;HRF)</a:t>
            </a:r>
          </a:p>
        </p:txBody>
      </p:sp>
      <p:graphicFrame>
        <p:nvGraphicFramePr>
          <p:cNvPr id="92" name="Content Placeholder 3">
            <a:extLst>
              <a:ext uri="{FF2B5EF4-FFF2-40B4-BE49-F238E27FC236}">
                <a16:creationId xmlns:a16="http://schemas.microsoft.com/office/drawing/2014/main" id="{A4B6A709-4C3D-533A-3E7D-B5B9E7A13050}"/>
              </a:ext>
            </a:extLst>
          </p:cNvPr>
          <p:cNvGraphicFramePr>
            <a:graphicFrameLocks noGrp="1"/>
          </p:cNvGraphicFramePr>
          <p:nvPr>
            <p:ph idx="1"/>
          </p:nvPr>
        </p:nvGraphicFramePr>
        <p:xfrm>
          <a:off x="4896091" y="2737882"/>
          <a:ext cx="2268638" cy="20424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93" name="Content Placeholder 3">
            <a:extLst>
              <a:ext uri="{FF2B5EF4-FFF2-40B4-BE49-F238E27FC236}">
                <a16:creationId xmlns:a16="http://schemas.microsoft.com/office/drawing/2014/main" id="{3D4BAFAC-ABDC-C48F-7CE3-9BC2B11EA52E}"/>
              </a:ext>
            </a:extLst>
          </p:cNvPr>
          <p:cNvGraphicFramePr>
            <a:graphicFrameLocks/>
          </p:cNvGraphicFramePr>
          <p:nvPr/>
        </p:nvGraphicFramePr>
        <p:xfrm>
          <a:off x="4899565" y="2733854"/>
          <a:ext cx="2268638" cy="204246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4" name="TextBox 53">
            <a:extLst>
              <a:ext uri="{FF2B5EF4-FFF2-40B4-BE49-F238E27FC236}">
                <a16:creationId xmlns:a16="http://schemas.microsoft.com/office/drawing/2014/main" id="{37A7FE75-6C19-9FC1-7330-5D2022A29A4C}"/>
              </a:ext>
            </a:extLst>
          </p:cNvPr>
          <p:cNvSpPr txBox="1"/>
          <p:nvPr/>
        </p:nvSpPr>
        <p:spPr>
          <a:xfrm>
            <a:off x="687020" y="5229529"/>
            <a:ext cx="1151276" cy="41549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C1C1C"/>
                </a:solidFill>
                <a:effectLst/>
                <a:uLnTx/>
                <a:uFillTx/>
                <a:latin typeface="Arial"/>
                <a:ea typeface="+mn-ea"/>
                <a:cs typeface="+mn-cs"/>
              </a:rPr>
              <a:t>Overlap </a:t>
            </a:r>
            <a:r>
              <a:rPr lang="en-US" sz="1050">
                <a:solidFill>
                  <a:srgbClr val="1C1C1C"/>
                </a:solidFill>
                <a:latin typeface="Arial"/>
              </a:rPr>
              <a:t>of HMN</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a:solidFill>
                  <a:srgbClr val="1C1C1C"/>
                </a:solidFill>
                <a:latin typeface="Arial"/>
              </a:rPr>
              <a:t>&amp; HRF ~2M</a:t>
            </a:r>
            <a:endParaRPr kumimoji="0" lang="en-US" sz="1050" b="0" i="0" u="none" strike="noStrike" kern="1200" cap="none" spc="0" normalizeH="0" baseline="0" noProof="0">
              <a:ln>
                <a:noFill/>
              </a:ln>
              <a:solidFill>
                <a:srgbClr val="1C1C1C"/>
              </a:solidFill>
              <a:effectLst/>
              <a:uLnTx/>
              <a:uFillTx/>
              <a:latin typeface="Arial"/>
              <a:ea typeface="+mn-ea"/>
              <a:cs typeface="+mn-cs"/>
            </a:endParaRPr>
          </a:p>
        </p:txBody>
      </p:sp>
      <p:sp>
        <p:nvSpPr>
          <p:cNvPr id="75" name="TextBox 74">
            <a:extLst>
              <a:ext uri="{FF2B5EF4-FFF2-40B4-BE49-F238E27FC236}">
                <a16:creationId xmlns:a16="http://schemas.microsoft.com/office/drawing/2014/main" id="{9D8A0980-8438-1982-94D8-6E21D3A5C0D1}"/>
              </a:ext>
            </a:extLst>
          </p:cNvPr>
          <p:cNvSpPr txBox="1"/>
          <p:nvPr/>
        </p:nvSpPr>
        <p:spPr>
          <a:xfrm>
            <a:off x="4934032" y="5231511"/>
            <a:ext cx="1045479" cy="2616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C1C1C"/>
                </a:solidFill>
                <a:effectLst/>
                <a:uLnTx/>
                <a:uFillTx/>
                <a:latin typeface="Arial"/>
                <a:ea typeface="+mn-ea"/>
                <a:cs typeface="+mn-cs"/>
              </a:rPr>
              <a:t>Measurement</a:t>
            </a:r>
          </a:p>
        </p:txBody>
      </p:sp>
      <p:sp>
        <p:nvSpPr>
          <p:cNvPr id="114" name="TextBox 113">
            <a:extLst>
              <a:ext uri="{FF2B5EF4-FFF2-40B4-BE49-F238E27FC236}">
                <a16:creationId xmlns:a16="http://schemas.microsoft.com/office/drawing/2014/main" id="{EA52F59A-91C2-9402-5329-E231B2BB1ED5}"/>
              </a:ext>
            </a:extLst>
          </p:cNvPr>
          <p:cNvSpPr txBox="1"/>
          <p:nvPr/>
        </p:nvSpPr>
        <p:spPr>
          <a:xfrm>
            <a:off x="2860928" y="5323245"/>
            <a:ext cx="895374" cy="246221"/>
          </a:xfrm>
          <a:prstGeom prst="rect">
            <a:avLst/>
          </a:prstGeom>
          <a:noFill/>
        </p:spPr>
        <p:txBody>
          <a:bodyPr wrap="square" rtlCol="0">
            <a:spAutoFit/>
          </a:bodyPr>
          <a:lstStyle/>
          <a:p>
            <a:r>
              <a:rPr lang="en-US" sz="1000"/>
              <a:t>HRF ~660k</a:t>
            </a:r>
          </a:p>
        </p:txBody>
      </p:sp>
      <p:sp>
        <p:nvSpPr>
          <p:cNvPr id="137" name="Arrow: Right 136">
            <a:extLst>
              <a:ext uri="{FF2B5EF4-FFF2-40B4-BE49-F238E27FC236}">
                <a16:creationId xmlns:a16="http://schemas.microsoft.com/office/drawing/2014/main" id="{953CA9DE-CD4B-73C3-484B-27A61800CA35}"/>
              </a:ext>
            </a:extLst>
          </p:cNvPr>
          <p:cNvSpPr/>
          <p:nvPr/>
        </p:nvSpPr>
        <p:spPr>
          <a:xfrm>
            <a:off x="1910298" y="5351484"/>
            <a:ext cx="276556" cy="129620"/>
          </a:xfrm>
          <a:prstGeom prst="right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Arrow: Right 137">
            <a:extLst>
              <a:ext uri="{FF2B5EF4-FFF2-40B4-BE49-F238E27FC236}">
                <a16:creationId xmlns:a16="http://schemas.microsoft.com/office/drawing/2014/main" id="{ED035C8A-9514-0DE2-0A66-9FFB32FB440D}"/>
              </a:ext>
            </a:extLst>
          </p:cNvPr>
          <p:cNvSpPr/>
          <p:nvPr/>
        </p:nvSpPr>
        <p:spPr>
          <a:xfrm>
            <a:off x="3879382" y="5354453"/>
            <a:ext cx="276556" cy="129620"/>
          </a:xfrm>
          <a:prstGeom prst="right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descr="Linear Graph with solid fill">
            <a:extLst>
              <a:ext uri="{FF2B5EF4-FFF2-40B4-BE49-F238E27FC236}">
                <a16:creationId xmlns:a16="http://schemas.microsoft.com/office/drawing/2014/main" id="{BD414315-39E9-4FAF-C944-9CF1006E6E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19830" y="5138305"/>
            <a:ext cx="614202" cy="502920"/>
          </a:xfrm>
          <a:prstGeom prst="rect">
            <a:avLst/>
          </a:prstGeom>
        </p:spPr>
      </p:pic>
      <p:pic>
        <p:nvPicPr>
          <p:cNvPr id="34" name="Graphic 33" descr="Users with solid fill">
            <a:extLst>
              <a:ext uri="{FF2B5EF4-FFF2-40B4-BE49-F238E27FC236}">
                <a16:creationId xmlns:a16="http://schemas.microsoft.com/office/drawing/2014/main" id="{3B5A4419-DD9A-1881-7C4E-B4C0B896410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9725" y="5170356"/>
            <a:ext cx="502920" cy="502920"/>
          </a:xfrm>
          <a:prstGeom prst="rect">
            <a:avLst/>
          </a:prstGeom>
        </p:spPr>
      </p:pic>
      <p:sp>
        <p:nvSpPr>
          <p:cNvPr id="16" name="Text Placeholder 2">
            <a:extLst>
              <a:ext uri="{FF2B5EF4-FFF2-40B4-BE49-F238E27FC236}">
                <a16:creationId xmlns:a16="http://schemas.microsoft.com/office/drawing/2014/main" id="{AA0CE492-354A-31A4-3373-5E6A825D20D8}"/>
              </a:ext>
            </a:extLst>
          </p:cNvPr>
          <p:cNvSpPr>
            <a:spLocks noGrp="1"/>
          </p:cNvSpPr>
          <p:nvPr>
            <p:ph type="body" sz="quarter" idx="11"/>
          </p:nvPr>
        </p:nvSpPr>
        <p:spPr>
          <a:xfrm>
            <a:off x="370111" y="271035"/>
            <a:ext cx="11395169" cy="436561"/>
          </a:xfrm>
        </p:spPr>
        <p:txBody>
          <a:bodyPr>
            <a:normAutofit/>
          </a:bodyPr>
          <a:lstStyle/>
          <a:p>
            <a:r>
              <a:rPr lang="en-US">
                <a:solidFill>
                  <a:schemeClr val="accent1"/>
                </a:solidFill>
              </a:rPr>
              <a:t>Existing – Overlap (HMN/HRF) </a:t>
            </a:r>
            <a:r>
              <a:rPr lang="en-US"/>
              <a:t>|  </a:t>
            </a:r>
            <a:r>
              <a:rPr lang="en-US">
                <a:solidFill>
                  <a:schemeClr val="bg2">
                    <a:lumMod val="25000"/>
                  </a:schemeClr>
                </a:solidFill>
              </a:rPr>
              <a:t>A/B Test framework</a:t>
            </a:r>
          </a:p>
        </p:txBody>
      </p:sp>
      <p:sp>
        <p:nvSpPr>
          <p:cNvPr id="98" name="TextBox 1">
            <a:extLst>
              <a:ext uri="{FF2B5EF4-FFF2-40B4-BE49-F238E27FC236}">
                <a16:creationId xmlns:a16="http://schemas.microsoft.com/office/drawing/2014/main" id="{249FE303-CA1E-415F-24F1-AAD8BFE1629E}"/>
              </a:ext>
            </a:extLst>
          </p:cNvPr>
          <p:cNvSpPr txBox="1"/>
          <p:nvPr/>
        </p:nvSpPr>
        <p:spPr>
          <a:xfrm>
            <a:off x="6882732" y="4173788"/>
            <a:ext cx="1467461" cy="655420"/>
          </a:xfrm>
          <a:prstGeom prst="rect">
            <a:avLst/>
          </a:prstGeom>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900">
                <a:latin typeface="Arial" panose="020B0604020202020204" pitchFamily="34" charset="0"/>
                <a:cs typeface="Arial" panose="020B0604020202020204" pitchFamily="34" charset="0"/>
              </a:rPr>
              <a:t>  </a:t>
            </a:r>
            <a:r>
              <a:rPr lang="en-US" sz="900" b="1">
                <a:latin typeface="Arial" panose="020B0604020202020204" pitchFamily="34" charset="0"/>
                <a:cs typeface="Arial" panose="020B0604020202020204" pitchFamily="34" charset="0"/>
              </a:rPr>
              <a:t>HMN Pipeline 4M </a:t>
            </a:r>
          </a:p>
          <a:p>
            <a:r>
              <a:rPr lang="en-US" sz="900">
                <a:latin typeface="Arial" panose="020B0604020202020204" pitchFamily="34" charset="0"/>
                <a:cs typeface="Arial" panose="020B0604020202020204" pitchFamily="34" charset="0"/>
              </a:rPr>
              <a:t> ~3.5M Model prediction</a:t>
            </a:r>
          </a:p>
          <a:p>
            <a:r>
              <a:rPr lang="en-US" sz="900">
                <a:latin typeface="Arial" panose="020B0604020202020204" pitchFamily="34" charset="0"/>
                <a:cs typeface="Arial" panose="020B0604020202020204" pitchFamily="34" charset="0"/>
              </a:rPr>
              <a:t>                 + </a:t>
            </a:r>
          </a:p>
          <a:p>
            <a:r>
              <a:rPr lang="en-US" sz="900">
                <a:latin typeface="Arial" panose="020B0604020202020204" pitchFamily="34" charset="0"/>
                <a:cs typeface="Arial" panose="020B0604020202020204" pitchFamily="34" charset="0"/>
              </a:rPr>
              <a:t>       ~ 6M Browsers</a:t>
            </a:r>
          </a:p>
          <a:p>
            <a:endParaRPr lang="en-US" sz="900">
              <a:latin typeface="Arial" panose="020B0604020202020204" pitchFamily="34" charset="0"/>
              <a:cs typeface="Arial" panose="020B0604020202020204" pitchFamily="34" charset="0"/>
            </a:endParaRPr>
          </a:p>
        </p:txBody>
      </p:sp>
      <p:sp>
        <p:nvSpPr>
          <p:cNvPr id="102" name="Right Brace 101">
            <a:extLst>
              <a:ext uri="{FF2B5EF4-FFF2-40B4-BE49-F238E27FC236}">
                <a16:creationId xmlns:a16="http://schemas.microsoft.com/office/drawing/2014/main" id="{BA244C8B-59F8-EAB4-B6C5-149C9104DFED}"/>
              </a:ext>
            </a:extLst>
          </p:cNvPr>
          <p:cNvSpPr/>
          <p:nvPr/>
        </p:nvSpPr>
        <p:spPr>
          <a:xfrm>
            <a:off x="8355187" y="4476051"/>
            <a:ext cx="250958" cy="863166"/>
          </a:xfrm>
          <a:prstGeom prst="rightBrace">
            <a:avLst>
              <a:gd name="adj1" fmla="val 8333"/>
              <a:gd name="adj2" fmla="val 51004"/>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sz="1100"/>
          </a:p>
        </p:txBody>
      </p:sp>
      <p:cxnSp>
        <p:nvCxnSpPr>
          <p:cNvPr id="103" name="Straight Arrow Connector 102">
            <a:extLst>
              <a:ext uri="{FF2B5EF4-FFF2-40B4-BE49-F238E27FC236}">
                <a16:creationId xmlns:a16="http://schemas.microsoft.com/office/drawing/2014/main" id="{B80E3AE4-FDDD-20E9-CCDA-C171792147AD}"/>
              </a:ext>
            </a:extLst>
          </p:cNvPr>
          <p:cNvCxnSpPr>
            <a:cxnSpLocks/>
            <a:stCxn id="102" idx="1"/>
            <a:endCxn id="115" idx="1"/>
          </p:cNvCxnSpPr>
          <p:nvPr/>
        </p:nvCxnSpPr>
        <p:spPr>
          <a:xfrm flipV="1">
            <a:off x="8606145" y="4380795"/>
            <a:ext cx="353135" cy="5355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77CCCA3F-6A14-7B6F-10C1-B0B5C6C08F81}"/>
              </a:ext>
            </a:extLst>
          </p:cNvPr>
          <p:cNvCxnSpPr>
            <a:cxnSpLocks/>
            <a:stCxn id="102" idx="1"/>
            <a:endCxn id="116" idx="1"/>
          </p:cNvCxnSpPr>
          <p:nvPr/>
        </p:nvCxnSpPr>
        <p:spPr>
          <a:xfrm flipV="1">
            <a:off x="8606145" y="4872730"/>
            <a:ext cx="353135" cy="435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2AB03AB5-DAC9-E2D8-766F-C6C72C109B77}"/>
              </a:ext>
            </a:extLst>
          </p:cNvPr>
          <p:cNvCxnSpPr>
            <a:cxnSpLocks/>
            <a:stCxn id="102" idx="1"/>
            <a:endCxn id="117" idx="1"/>
          </p:cNvCxnSpPr>
          <p:nvPr/>
        </p:nvCxnSpPr>
        <p:spPr>
          <a:xfrm>
            <a:off x="8606145" y="4916300"/>
            <a:ext cx="353135" cy="4630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5" name="TextBox 14">
            <a:extLst>
              <a:ext uri="{FF2B5EF4-FFF2-40B4-BE49-F238E27FC236}">
                <a16:creationId xmlns:a16="http://schemas.microsoft.com/office/drawing/2014/main" id="{E6C8BCF9-1AAE-04B6-B33A-4E3C368DBE00}"/>
              </a:ext>
            </a:extLst>
          </p:cNvPr>
          <p:cNvSpPr txBox="1"/>
          <p:nvPr/>
        </p:nvSpPr>
        <p:spPr>
          <a:xfrm>
            <a:off x="8959280" y="4183945"/>
            <a:ext cx="1060450" cy="393700"/>
          </a:xfrm>
          <a:prstGeom prst="rect">
            <a:avLst/>
          </a:prstGeom>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900">
                <a:latin typeface="Arial" panose="020B0604020202020204" pitchFamily="34" charset="0"/>
                <a:cs typeface="Arial" panose="020B0604020202020204" pitchFamily="34" charset="0"/>
              </a:rPr>
              <a:t> </a:t>
            </a:r>
            <a:r>
              <a:rPr lang="en-US" sz="900" baseline="0">
                <a:latin typeface="Arial" panose="020B0604020202020204" pitchFamily="34" charset="0"/>
                <a:cs typeface="Arial" panose="020B0604020202020204" pitchFamily="34" charset="0"/>
              </a:rPr>
              <a:t> </a:t>
            </a:r>
            <a:r>
              <a:rPr lang="en-US" sz="900">
                <a:latin typeface="Arial" panose="020B0604020202020204" pitchFamily="34" charset="0"/>
                <a:cs typeface="Arial" panose="020B0604020202020204" pitchFamily="34" charset="0"/>
              </a:rPr>
              <a:t>HMN</a:t>
            </a:r>
            <a:r>
              <a:rPr lang="en-US" sz="900" baseline="0">
                <a:latin typeface="Arial" panose="020B0604020202020204" pitchFamily="34" charset="0"/>
                <a:cs typeface="Arial" panose="020B0604020202020204" pitchFamily="34" charset="0"/>
              </a:rPr>
              <a:t> </a:t>
            </a:r>
            <a:r>
              <a:rPr lang="en-US" sz="900">
                <a:latin typeface="Arial" panose="020B0604020202020204" pitchFamily="34" charset="0"/>
                <a:cs typeface="Arial" panose="020B0604020202020204" pitchFamily="34" charset="0"/>
              </a:rPr>
              <a:t>Exclusive </a:t>
            </a:r>
          </a:p>
          <a:p>
            <a:r>
              <a:rPr lang="en-US" sz="900">
                <a:latin typeface="Arial" panose="020B0604020202020204" pitchFamily="34" charset="0"/>
                <a:cs typeface="Arial" panose="020B0604020202020204" pitchFamily="34" charset="0"/>
              </a:rPr>
              <a:t>      </a:t>
            </a:r>
            <a:r>
              <a:rPr lang="en-US" sz="900" baseline="0">
                <a:latin typeface="Arial" panose="020B0604020202020204" pitchFamily="34" charset="0"/>
                <a:cs typeface="Arial" panose="020B0604020202020204" pitchFamily="34" charset="0"/>
              </a:rPr>
              <a:t> </a:t>
            </a:r>
            <a:r>
              <a:rPr lang="en-US" sz="900">
                <a:latin typeface="Arial" panose="020B0604020202020204" pitchFamily="34" charset="0"/>
                <a:cs typeface="Arial" panose="020B0604020202020204" pitchFamily="34" charset="0"/>
              </a:rPr>
              <a:t>(A)~2M</a:t>
            </a:r>
          </a:p>
        </p:txBody>
      </p:sp>
      <p:sp>
        <p:nvSpPr>
          <p:cNvPr id="116" name="TextBox 15">
            <a:extLst>
              <a:ext uri="{FF2B5EF4-FFF2-40B4-BE49-F238E27FC236}">
                <a16:creationId xmlns:a16="http://schemas.microsoft.com/office/drawing/2014/main" id="{AE56AB44-CCEF-4110-6E39-5F76B27E2D48}"/>
              </a:ext>
            </a:extLst>
          </p:cNvPr>
          <p:cNvSpPr txBox="1"/>
          <p:nvPr/>
        </p:nvSpPr>
        <p:spPr>
          <a:xfrm>
            <a:off x="8959280" y="4675880"/>
            <a:ext cx="1060450" cy="393700"/>
          </a:xfrm>
          <a:prstGeom prst="rect">
            <a:avLst/>
          </a:prstGeom>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900">
                <a:latin typeface="Arial" panose="020B0604020202020204" pitchFamily="34" charset="0"/>
                <a:cs typeface="Arial" panose="020B0604020202020204" pitchFamily="34" charset="0"/>
              </a:rPr>
              <a:t>  HRF</a:t>
            </a:r>
            <a:r>
              <a:rPr lang="en-US" sz="900" baseline="0">
                <a:latin typeface="Arial" panose="020B0604020202020204" pitchFamily="34" charset="0"/>
                <a:cs typeface="Arial" panose="020B0604020202020204" pitchFamily="34" charset="0"/>
              </a:rPr>
              <a:t> </a:t>
            </a:r>
            <a:r>
              <a:rPr lang="en-US" sz="900">
                <a:latin typeface="Arial" panose="020B0604020202020204" pitchFamily="34" charset="0"/>
                <a:cs typeface="Arial" panose="020B0604020202020204" pitchFamily="34" charset="0"/>
              </a:rPr>
              <a:t>Exclusive </a:t>
            </a:r>
          </a:p>
          <a:p>
            <a:r>
              <a:rPr lang="en-US" sz="900">
                <a:latin typeface="Arial" panose="020B0604020202020204" pitchFamily="34" charset="0"/>
                <a:cs typeface="Arial" panose="020B0604020202020204" pitchFamily="34" charset="0"/>
              </a:rPr>
              <a:t>       (B)~2M</a:t>
            </a:r>
          </a:p>
        </p:txBody>
      </p:sp>
      <p:sp>
        <p:nvSpPr>
          <p:cNvPr id="117" name="TextBox 16">
            <a:extLst>
              <a:ext uri="{FF2B5EF4-FFF2-40B4-BE49-F238E27FC236}">
                <a16:creationId xmlns:a16="http://schemas.microsoft.com/office/drawing/2014/main" id="{2CF87D60-3A7A-38B4-D5BE-F0B987C42229}"/>
              </a:ext>
            </a:extLst>
          </p:cNvPr>
          <p:cNvSpPr txBox="1"/>
          <p:nvPr/>
        </p:nvSpPr>
        <p:spPr>
          <a:xfrm>
            <a:off x="8959280" y="5182454"/>
            <a:ext cx="1060450" cy="393700"/>
          </a:xfrm>
          <a:prstGeom prst="rect">
            <a:avLst/>
          </a:prstGeom>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900" b="1">
                <a:latin typeface="Arial" panose="020B0604020202020204" pitchFamily="34" charset="0"/>
                <a:cs typeface="Arial" panose="020B0604020202020204" pitchFamily="34" charset="0"/>
              </a:rPr>
              <a:t>      </a:t>
            </a:r>
            <a:r>
              <a:rPr lang="en-US" sz="900" b="1" baseline="0">
                <a:latin typeface="Arial" panose="020B0604020202020204" pitchFamily="34" charset="0"/>
                <a:cs typeface="Arial" panose="020B0604020202020204" pitchFamily="34" charset="0"/>
              </a:rPr>
              <a:t> </a:t>
            </a:r>
            <a:r>
              <a:rPr lang="en-US" sz="900" b="1">
                <a:latin typeface="Arial" panose="020B0604020202020204" pitchFamily="34" charset="0"/>
                <a:cs typeface="Arial" panose="020B0604020202020204" pitchFamily="34" charset="0"/>
              </a:rPr>
              <a:t>Overlap</a:t>
            </a:r>
          </a:p>
          <a:p>
            <a:r>
              <a:rPr lang="en-US" sz="900" b="1">
                <a:latin typeface="Arial" panose="020B0604020202020204" pitchFamily="34" charset="0"/>
                <a:cs typeface="Arial" panose="020B0604020202020204" pitchFamily="34" charset="0"/>
              </a:rPr>
              <a:t>       (C)~2M</a:t>
            </a:r>
          </a:p>
        </p:txBody>
      </p:sp>
      <p:cxnSp>
        <p:nvCxnSpPr>
          <p:cNvPr id="118" name="Straight Arrow Connector 117">
            <a:extLst>
              <a:ext uri="{FF2B5EF4-FFF2-40B4-BE49-F238E27FC236}">
                <a16:creationId xmlns:a16="http://schemas.microsoft.com/office/drawing/2014/main" id="{64DF0DA6-D7A7-28B8-004B-9E3D68CA0B12}"/>
              </a:ext>
            </a:extLst>
          </p:cNvPr>
          <p:cNvCxnSpPr>
            <a:cxnSpLocks/>
            <a:stCxn id="117" idx="3"/>
            <a:endCxn id="121" idx="1"/>
          </p:cNvCxnSpPr>
          <p:nvPr/>
        </p:nvCxnSpPr>
        <p:spPr>
          <a:xfrm flipV="1">
            <a:off x="10019730" y="5353566"/>
            <a:ext cx="420637" cy="257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 name="Straight Arrow Connector 118">
            <a:extLst>
              <a:ext uri="{FF2B5EF4-FFF2-40B4-BE49-F238E27FC236}">
                <a16:creationId xmlns:a16="http://schemas.microsoft.com/office/drawing/2014/main" id="{68EF49EE-54D7-37E0-2345-7CE4AD7F0BE7}"/>
              </a:ext>
            </a:extLst>
          </p:cNvPr>
          <p:cNvCxnSpPr>
            <a:cxnSpLocks/>
            <a:stCxn id="117" idx="3"/>
            <a:endCxn id="122" idx="1"/>
          </p:cNvCxnSpPr>
          <p:nvPr/>
        </p:nvCxnSpPr>
        <p:spPr>
          <a:xfrm flipV="1">
            <a:off x="10019730" y="4864616"/>
            <a:ext cx="420637" cy="5146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6EAB8396-E039-A53F-77D5-AF7E8636E53D}"/>
              </a:ext>
            </a:extLst>
          </p:cNvPr>
          <p:cNvCxnSpPr>
            <a:cxnSpLocks/>
            <a:stCxn id="117" idx="3"/>
            <a:endCxn id="123" idx="1"/>
          </p:cNvCxnSpPr>
          <p:nvPr/>
        </p:nvCxnSpPr>
        <p:spPr>
          <a:xfrm>
            <a:off x="10019730" y="5379304"/>
            <a:ext cx="420637" cy="490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1" name="TextBox 26">
            <a:extLst>
              <a:ext uri="{FF2B5EF4-FFF2-40B4-BE49-F238E27FC236}">
                <a16:creationId xmlns:a16="http://schemas.microsoft.com/office/drawing/2014/main" id="{93D864DE-323D-5794-8E72-93475006649D}"/>
              </a:ext>
            </a:extLst>
          </p:cNvPr>
          <p:cNvSpPr txBox="1"/>
          <p:nvPr/>
        </p:nvSpPr>
        <p:spPr>
          <a:xfrm>
            <a:off x="10440367" y="5156716"/>
            <a:ext cx="1358900" cy="393700"/>
          </a:xfrm>
          <a:prstGeom prst="rect">
            <a:avLst/>
          </a:prstGeom>
          <a:solidFill>
            <a:schemeClr val="bg2"/>
          </a:solidFill>
          <a:ln/>
        </p:spPr>
        <p:style>
          <a:lnRef idx="2">
            <a:schemeClr val="accent2"/>
          </a:lnRef>
          <a:fillRef idx="1">
            <a:schemeClr val="lt1"/>
          </a:fillRef>
          <a:effectRef idx="0">
            <a:schemeClr val="accent2"/>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900" baseline="0">
                <a:latin typeface="Arial" panose="020B0604020202020204" pitchFamily="34" charset="0"/>
                <a:cs typeface="Arial" panose="020B0604020202020204" pitchFamily="34" charset="0"/>
              </a:rPr>
              <a:t> </a:t>
            </a:r>
            <a:r>
              <a:rPr lang="en-US" sz="900">
                <a:latin typeface="Arial" panose="020B0604020202020204" pitchFamily="34" charset="0"/>
                <a:cs typeface="Arial" panose="020B0604020202020204" pitchFamily="34" charset="0"/>
              </a:rPr>
              <a:t>HRF Single Exposure</a:t>
            </a:r>
          </a:p>
          <a:p>
            <a:r>
              <a:rPr lang="en-US" sz="900">
                <a:latin typeface="Arial" panose="020B0604020202020204" pitchFamily="34" charset="0"/>
                <a:cs typeface="Arial" panose="020B0604020202020204" pitchFamily="34" charset="0"/>
              </a:rPr>
              <a:t>           </a:t>
            </a:r>
            <a:r>
              <a:rPr lang="en-US" sz="900" baseline="0">
                <a:latin typeface="Arial" panose="020B0604020202020204" pitchFamily="34" charset="0"/>
                <a:cs typeface="Arial" panose="020B0604020202020204" pitchFamily="34" charset="0"/>
              </a:rPr>
              <a:t> ~660K</a:t>
            </a:r>
            <a:endParaRPr lang="en-US" sz="900">
              <a:latin typeface="Arial" panose="020B0604020202020204" pitchFamily="34" charset="0"/>
              <a:cs typeface="Arial" panose="020B0604020202020204" pitchFamily="34" charset="0"/>
            </a:endParaRPr>
          </a:p>
        </p:txBody>
      </p:sp>
      <p:sp>
        <p:nvSpPr>
          <p:cNvPr id="122" name="TextBox 27">
            <a:extLst>
              <a:ext uri="{FF2B5EF4-FFF2-40B4-BE49-F238E27FC236}">
                <a16:creationId xmlns:a16="http://schemas.microsoft.com/office/drawing/2014/main" id="{7916AF4F-F778-45EC-3CAD-53785803F848}"/>
              </a:ext>
            </a:extLst>
          </p:cNvPr>
          <p:cNvSpPr txBox="1"/>
          <p:nvPr/>
        </p:nvSpPr>
        <p:spPr>
          <a:xfrm>
            <a:off x="10440367" y="4667766"/>
            <a:ext cx="1358900" cy="393700"/>
          </a:xfrm>
          <a:prstGeom prst="rect">
            <a:avLst/>
          </a:prstGeom>
          <a:solidFill>
            <a:schemeClr val="bg2"/>
          </a:solidFill>
          <a:ln/>
        </p:spPr>
        <p:style>
          <a:lnRef idx="2">
            <a:schemeClr val="accent2"/>
          </a:lnRef>
          <a:fillRef idx="1">
            <a:schemeClr val="lt1"/>
          </a:fillRef>
          <a:effectRef idx="0">
            <a:schemeClr val="accent2"/>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900">
                <a:latin typeface="Arial" panose="020B0604020202020204" pitchFamily="34" charset="0"/>
                <a:cs typeface="Arial" panose="020B0604020202020204" pitchFamily="34" charset="0"/>
              </a:rPr>
              <a:t> HMN</a:t>
            </a:r>
            <a:r>
              <a:rPr lang="en-US" sz="900" baseline="0">
                <a:latin typeface="Arial" panose="020B0604020202020204" pitchFamily="34" charset="0"/>
                <a:cs typeface="Arial" panose="020B0604020202020204" pitchFamily="34" charset="0"/>
              </a:rPr>
              <a:t> Single Exposure</a:t>
            </a:r>
            <a:r>
              <a:rPr lang="en-US" sz="900">
                <a:latin typeface="Arial" panose="020B0604020202020204" pitchFamily="34" charset="0"/>
                <a:cs typeface="Arial" panose="020B0604020202020204" pitchFamily="34" charset="0"/>
              </a:rPr>
              <a:t> </a:t>
            </a:r>
          </a:p>
          <a:p>
            <a:r>
              <a:rPr lang="en-US" sz="900">
                <a:latin typeface="Arial" panose="020B0604020202020204" pitchFamily="34" charset="0"/>
                <a:cs typeface="Arial" panose="020B0604020202020204" pitchFamily="34" charset="0"/>
              </a:rPr>
              <a:t>           </a:t>
            </a:r>
            <a:r>
              <a:rPr lang="en-US" sz="900" baseline="0">
                <a:latin typeface="Arial" panose="020B0604020202020204" pitchFamily="34" charset="0"/>
                <a:cs typeface="Arial" panose="020B0604020202020204" pitchFamily="34" charset="0"/>
              </a:rPr>
              <a:t> ~660K</a:t>
            </a:r>
            <a:endParaRPr lang="en-US" sz="900">
              <a:latin typeface="Arial" panose="020B0604020202020204" pitchFamily="34" charset="0"/>
              <a:cs typeface="Arial" panose="020B0604020202020204" pitchFamily="34" charset="0"/>
            </a:endParaRPr>
          </a:p>
        </p:txBody>
      </p:sp>
      <p:sp>
        <p:nvSpPr>
          <p:cNvPr id="123" name="TextBox 29">
            <a:extLst>
              <a:ext uri="{FF2B5EF4-FFF2-40B4-BE49-F238E27FC236}">
                <a16:creationId xmlns:a16="http://schemas.microsoft.com/office/drawing/2014/main" id="{8CB60B73-1B12-8E1A-D89C-BE9387E16D29}"/>
              </a:ext>
            </a:extLst>
          </p:cNvPr>
          <p:cNvSpPr txBox="1"/>
          <p:nvPr/>
        </p:nvSpPr>
        <p:spPr>
          <a:xfrm>
            <a:off x="10440367" y="5673276"/>
            <a:ext cx="1358900" cy="393700"/>
          </a:xfrm>
          <a:prstGeom prst="rect">
            <a:avLst/>
          </a:prstGeom>
          <a:solidFill>
            <a:schemeClr val="bg2"/>
          </a:solidFill>
          <a:ln/>
        </p:spPr>
        <p:style>
          <a:lnRef idx="2">
            <a:schemeClr val="accent2"/>
          </a:lnRef>
          <a:fillRef idx="1">
            <a:schemeClr val="lt1"/>
          </a:fillRef>
          <a:effectRef idx="0">
            <a:schemeClr val="accent2"/>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900">
                <a:latin typeface="Arial" panose="020B0604020202020204" pitchFamily="34" charset="0"/>
                <a:cs typeface="Arial" panose="020B0604020202020204" pitchFamily="34" charset="0"/>
              </a:rPr>
              <a:t>     Double</a:t>
            </a:r>
            <a:r>
              <a:rPr lang="en-US" sz="900" baseline="0">
                <a:latin typeface="Arial" panose="020B0604020202020204" pitchFamily="34" charset="0"/>
                <a:cs typeface="Arial" panose="020B0604020202020204" pitchFamily="34" charset="0"/>
              </a:rPr>
              <a:t> Exposure</a:t>
            </a:r>
            <a:endParaRPr lang="en-US" sz="900">
              <a:latin typeface="Arial" panose="020B0604020202020204" pitchFamily="34" charset="0"/>
              <a:cs typeface="Arial" panose="020B0604020202020204" pitchFamily="34" charset="0"/>
            </a:endParaRPr>
          </a:p>
          <a:p>
            <a:r>
              <a:rPr lang="en-US" sz="900">
                <a:latin typeface="Arial" panose="020B0604020202020204" pitchFamily="34" charset="0"/>
                <a:cs typeface="Arial" panose="020B0604020202020204" pitchFamily="34" charset="0"/>
              </a:rPr>
              <a:t>           </a:t>
            </a:r>
            <a:r>
              <a:rPr lang="en-US" sz="900" baseline="0">
                <a:latin typeface="Arial" panose="020B0604020202020204" pitchFamily="34" charset="0"/>
                <a:cs typeface="Arial" panose="020B0604020202020204" pitchFamily="34" charset="0"/>
              </a:rPr>
              <a:t> ~660K</a:t>
            </a:r>
            <a:endParaRPr lang="en-US" sz="900">
              <a:latin typeface="Arial" panose="020B0604020202020204" pitchFamily="34" charset="0"/>
              <a:cs typeface="Arial" panose="020B0604020202020204" pitchFamily="34" charset="0"/>
            </a:endParaRPr>
          </a:p>
        </p:txBody>
      </p:sp>
      <p:sp>
        <p:nvSpPr>
          <p:cNvPr id="124" name="TextBox 123">
            <a:extLst>
              <a:ext uri="{FF2B5EF4-FFF2-40B4-BE49-F238E27FC236}">
                <a16:creationId xmlns:a16="http://schemas.microsoft.com/office/drawing/2014/main" id="{43613908-0B31-0CE0-494C-7377AE954D83}"/>
              </a:ext>
            </a:extLst>
          </p:cNvPr>
          <p:cNvSpPr txBox="1"/>
          <p:nvPr/>
        </p:nvSpPr>
        <p:spPr>
          <a:xfrm>
            <a:off x="6207611" y="6040000"/>
            <a:ext cx="5557665" cy="507831"/>
          </a:xfrm>
          <a:prstGeom prst="rect">
            <a:avLst/>
          </a:prstGeom>
          <a:noFill/>
        </p:spPr>
        <p:txBody>
          <a:bodyPr wrap="square" rtlCol="0">
            <a:spAutoFit/>
          </a:bodyPr>
          <a:lstStyle/>
          <a:p>
            <a:r>
              <a:rPr lang="en-US" sz="900"/>
              <a:t>Note:</a:t>
            </a:r>
          </a:p>
          <a:p>
            <a:pPr marL="228600" indent="-228600">
              <a:buAutoNum type="arabicPeriod"/>
            </a:pPr>
            <a:r>
              <a:rPr lang="en-US" sz="900"/>
              <a:t>For HMN &amp; HRF a total of 4M audiences will go live for each week</a:t>
            </a:r>
          </a:p>
          <a:p>
            <a:pPr marL="228600" indent="-228600">
              <a:buAutoNum type="arabicPeriod"/>
            </a:pPr>
            <a:r>
              <a:rPr lang="en-US" sz="900"/>
              <a:t>The A/B test is done only for the overlap audience between HMN &amp; HRF Sub pods.</a:t>
            </a:r>
          </a:p>
        </p:txBody>
      </p:sp>
      <p:grpSp>
        <p:nvGrpSpPr>
          <p:cNvPr id="125" name="Group 124">
            <a:extLst>
              <a:ext uri="{FF2B5EF4-FFF2-40B4-BE49-F238E27FC236}">
                <a16:creationId xmlns:a16="http://schemas.microsoft.com/office/drawing/2014/main" id="{4FCB249E-BA9A-AD97-BA40-349CE913C6A2}"/>
              </a:ext>
            </a:extLst>
          </p:cNvPr>
          <p:cNvGrpSpPr/>
          <p:nvPr/>
        </p:nvGrpSpPr>
        <p:grpSpPr>
          <a:xfrm>
            <a:off x="634822" y="1491787"/>
            <a:ext cx="696420" cy="519608"/>
            <a:chOff x="10525421" y="1480757"/>
            <a:chExt cx="800099" cy="573788"/>
          </a:xfrm>
        </p:grpSpPr>
        <p:sp>
          <p:nvSpPr>
            <p:cNvPr id="126" name="Graphic 21" descr="Target Audience with solid fill">
              <a:extLst>
                <a:ext uri="{FF2B5EF4-FFF2-40B4-BE49-F238E27FC236}">
                  <a16:creationId xmlns:a16="http://schemas.microsoft.com/office/drawing/2014/main" id="{4C35ABE2-BEB0-98DD-8350-04ED492C7DC6}"/>
                </a:ext>
              </a:extLst>
            </p:cNvPr>
            <p:cNvSpPr/>
            <p:nvPr/>
          </p:nvSpPr>
          <p:spPr>
            <a:xfrm>
              <a:off x="10754021" y="1894333"/>
              <a:ext cx="342900" cy="120967"/>
            </a:xfrm>
            <a:custGeom>
              <a:avLst/>
              <a:gdLst>
                <a:gd name="connsiteX0" fmla="*/ 326708 w 342900"/>
                <a:gd name="connsiteY0" fmla="*/ 74295 h 120967"/>
                <a:gd name="connsiteX1" fmla="*/ 303848 w 342900"/>
                <a:gd name="connsiteY1" fmla="*/ 20003 h 120967"/>
                <a:gd name="connsiteX2" fmla="*/ 298133 w 342900"/>
                <a:gd name="connsiteY2" fmla="*/ 14288 h 120967"/>
                <a:gd name="connsiteX3" fmla="*/ 20002 w 342900"/>
                <a:gd name="connsiteY3" fmla="*/ 0 h 120967"/>
                <a:gd name="connsiteX4" fmla="*/ 17145 w 342900"/>
                <a:gd name="connsiteY4" fmla="*/ 1905 h 120967"/>
                <a:gd name="connsiteX5" fmla="*/ 0 w 342900"/>
                <a:gd name="connsiteY5" fmla="*/ 35243 h 120967"/>
                <a:gd name="connsiteX6" fmla="*/ 0 w 342900"/>
                <a:gd name="connsiteY6" fmla="*/ 120968 h 120967"/>
                <a:gd name="connsiteX7" fmla="*/ 342900 w 342900"/>
                <a:gd name="connsiteY7" fmla="*/ 120968 h 120967"/>
                <a:gd name="connsiteX8" fmla="*/ 342900 w 342900"/>
                <a:gd name="connsiteY8" fmla="*/ 90488 h 120967"/>
                <a:gd name="connsiteX9" fmla="*/ 326708 w 342900"/>
                <a:gd name="connsiteY9" fmla="*/ 74295 h 12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20967">
                  <a:moveTo>
                    <a:pt x="326708" y="74295"/>
                  </a:moveTo>
                  <a:cubicBezTo>
                    <a:pt x="312420" y="60007"/>
                    <a:pt x="303848" y="40005"/>
                    <a:pt x="303848" y="20003"/>
                  </a:cubicBezTo>
                  <a:lnTo>
                    <a:pt x="298133" y="14288"/>
                  </a:lnTo>
                  <a:cubicBezTo>
                    <a:pt x="211455" y="67628"/>
                    <a:pt x="100965" y="61913"/>
                    <a:pt x="20002" y="0"/>
                  </a:cubicBezTo>
                  <a:lnTo>
                    <a:pt x="17145" y="1905"/>
                  </a:lnTo>
                  <a:cubicBezTo>
                    <a:pt x="6668" y="9525"/>
                    <a:pt x="0" y="21907"/>
                    <a:pt x="0" y="35243"/>
                  </a:cubicBezTo>
                  <a:lnTo>
                    <a:pt x="0" y="120968"/>
                  </a:lnTo>
                  <a:lnTo>
                    <a:pt x="342900" y="120968"/>
                  </a:lnTo>
                  <a:lnTo>
                    <a:pt x="342900" y="90488"/>
                  </a:lnTo>
                  <a:lnTo>
                    <a:pt x="326708" y="74295"/>
                  </a:ln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27" name="Graphic 21" descr="Target Audience with solid fill">
              <a:extLst>
                <a:ext uri="{FF2B5EF4-FFF2-40B4-BE49-F238E27FC236}">
                  <a16:creationId xmlns:a16="http://schemas.microsoft.com/office/drawing/2014/main" id="{4302B182-7C74-1437-0CA6-3369D6BF8EF2}"/>
                </a:ext>
              </a:extLst>
            </p:cNvPr>
            <p:cNvSpPr/>
            <p:nvPr/>
          </p:nvSpPr>
          <p:spPr>
            <a:xfrm>
              <a:off x="11103588" y="1516005"/>
              <a:ext cx="136393" cy="170683"/>
            </a:xfrm>
            <a:custGeom>
              <a:avLst/>
              <a:gdLst>
                <a:gd name="connsiteX0" fmla="*/ 64770 w 136393"/>
                <a:gd name="connsiteY0" fmla="*/ 170683 h 170683"/>
                <a:gd name="connsiteX1" fmla="*/ 135255 w 136393"/>
                <a:gd name="connsiteY1" fmla="*/ 71623 h 170683"/>
                <a:gd name="connsiteX2" fmla="*/ 36195 w 136393"/>
                <a:gd name="connsiteY2" fmla="*/ 1138 h 170683"/>
                <a:gd name="connsiteX3" fmla="*/ 0 w 136393"/>
                <a:gd name="connsiteY3" fmla="*/ 16378 h 170683"/>
                <a:gd name="connsiteX4" fmla="*/ 64770 w 136393"/>
                <a:gd name="connsiteY4" fmla="*/ 170683 h 17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93" h="170683">
                  <a:moveTo>
                    <a:pt x="64770" y="170683"/>
                  </a:moveTo>
                  <a:cubicBezTo>
                    <a:pt x="111443" y="163063"/>
                    <a:pt x="142875" y="118296"/>
                    <a:pt x="135255" y="71623"/>
                  </a:cubicBezTo>
                  <a:cubicBezTo>
                    <a:pt x="127635" y="24951"/>
                    <a:pt x="82868" y="-6482"/>
                    <a:pt x="36195" y="1138"/>
                  </a:cubicBezTo>
                  <a:cubicBezTo>
                    <a:pt x="22860" y="3043"/>
                    <a:pt x="10478" y="8758"/>
                    <a:pt x="0" y="16378"/>
                  </a:cubicBezTo>
                  <a:cubicBezTo>
                    <a:pt x="39053" y="58288"/>
                    <a:pt x="61913" y="112581"/>
                    <a:pt x="64770" y="170683"/>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28" name="Graphic 21" descr="Target Audience with solid fill">
              <a:extLst>
                <a:ext uri="{FF2B5EF4-FFF2-40B4-BE49-F238E27FC236}">
                  <a16:creationId xmlns:a16="http://schemas.microsoft.com/office/drawing/2014/main" id="{CA80F93D-0B11-6993-0587-A8A73C45883F}"/>
                </a:ext>
              </a:extLst>
            </p:cNvPr>
            <p:cNvSpPr/>
            <p:nvPr/>
          </p:nvSpPr>
          <p:spPr>
            <a:xfrm>
              <a:off x="11132163" y="1711453"/>
              <a:ext cx="193357" cy="170497"/>
            </a:xfrm>
            <a:custGeom>
              <a:avLst/>
              <a:gdLst>
                <a:gd name="connsiteX0" fmla="*/ 176213 w 193357"/>
                <a:gd name="connsiteY0" fmla="*/ 50483 h 170497"/>
                <a:gd name="connsiteX1" fmla="*/ 92393 w 193357"/>
                <a:gd name="connsiteY1" fmla="*/ 10478 h 170497"/>
                <a:gd name="connsiteX2" fmla="*/ 36195 w 193357"/>
                <a:gd name="connsiteY2" fmla="*/ 0 h 170497"/>
                <a:gd name="connsiteX3" fmla="*/ 0 w 193357"/>
                <a:gd name="connsiteY3" fmla="*/ 116205 h 170497"/>
                <a:gd name="connsiteX4" fmla="*/ 5715 w 193357"/>
                <a:gd name="connsiteY4" fmla="*/ 121920 h 170497"/>
                <a:gd name="connsiteX5" fmla="*/ 60008 w 193357"/>
                <a:gd name="connsiteY5" fmla="*/ 144780 h 170497"/>
                <a:gd name="connsiteX6" fmla="*/ 85725 w 193357"/>
                <a:gd name="connsiteY6" fmla="*/ 170498 h 170497"/>
                <a:gd name="connsiteX7" fmla="*/ 193358 w 193357"/>
                <a:gd name="connsiteY7" fmla="*/ 170498 h 170497"/>
                <a:gd name="connsiteX8" fmla="*/ 193358 w 193357"/>
                <a:gd name="connsiteY8" fmla="*/ 84773 h 170497"/>
                <a:gd name="connsiteX9" fmla="*/ 176213 w 193357"/>
                <a:gd name="connsiteY9" fmla="*/ 50483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357" h="170497">
                  <a:moveTo>
                    <a:pt x="176213" y="50483"/>
                  </a:moveTo>
                  <a:cubicBezTo>
                    <a:pt x="151448" y="31433"/>
                    <a:pt x="122873" y="17145"/>
                    <a:pt x="92393" y="10478"/>
                  </a:cubicBezTo>
                  <a:cubicBezTo>
                    <a:pt x="74295" y="4763"/>
                    <a:pt x="55245" y="1905"/>
                    <a:pt x="36195" y="0"/>
                  </a:cubicBezTo>
                  <a:cubicBezTo>
                    <a:pt x="34290" y="40958"/>
                    <a:pt x="21908" y="80963"/>
                    <a:pt x="0" y="116205"/>
                  </a:cubicBezTo>
                  <a:lnTo>
                    <a:pt x="5715" y="121920"/>
                  </a:lnTo>
                  <a:cubicBezTo>
                    <a:pt x="25718" y="121920"/>
                    <a:pt x="45720" y="130493"/>
                    <a:pt x="60008" y="144780"/>
                  </a:cubicBezTo>
                  <a:lnTo>
                    <a:pt x="85725" y="170498"/>
                  </a:lnTo>
                  <a:lnTo>
                    <a:pt x="193358" y="170498"/>
                  </a:lnTo>
                  <a:lnTo>
                    <a:pt x="193358" y="84773"/>
                  </a:lnTo>
                  <a:cubicBezTo>
                    <a:pt x="193358" y="71438"/>
                    <a:pt x="187643" y="58103"/>
                    <a:pt x="176213" y="50483"/>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29" name="Graphic 21" descr="Target Audience with solid fill">
              <a:extLst>
                <a:ext uri="{FF2B5EF4-FFF2-40B4-BE49-F238E27FC236}">
                  <a16:creationId xmlns:a16="http://schemas.microsoft.com/office/drawing/2014/main" id="{40B815EA-CA24-6AFC-D143-1525779ABE22}"/>
                </a:ext>
              </a:extLst>
            </p:cNvPr>
            <p:cNvSpPr/>
            <p:nvPr/>
          </p:nvSpPr>
          <p:spPr>
            <a:xfrm>
              <a:off x="10705443" y="1480757"/>
              <a:ext cx="573781" cy="573788"/>
            </a:xfrm>
            <a:custGeom>
              <a:avLst/>
              <a:gdLst>
                <a:gd name="connsiteX0" fmla="*/ 557213 w 573781"/>
                <a:gd name="connsiteY0" fmla="*/ 485782 h 573788"/>
                <a:gd name="connsiteX1" fmla="*/ 467678 w 573781"/>
                <a:gd name="connsiteY1" fmla="*/ 395294 h 573788"/>
                <a:gd name="connsiteX2" fmla="*/ 421957 w 573781"/>
                <a:gd name="connsiteY2" fmla="*/ 381959 h 573788"/>
                <a:gd name="connsiteX3" fmla="*/ 389573 w 573781"/>
                <a:gd name="connsiteY3" fmla="*/ 350527 h 573788"/>
                <a:gd name="connsiteX4" fmla="*/ 434340 w 573781"/>
                <a:gd name="connsiteY4" fmla="*/ 219082 h 573788"/>
                <a:gd name="connsiteX5" fmla="*/ 217170 w 573781"/>
                <a:gd name="connsiteY5" fmla="*/ 7 h 573788"/>
                <a:gd name="connsiteX6" fmla="*/ 0 w 573781"/>
                <a:gd name="connsiteY6" fmla="*/ 216224 h 573788"/>
                <a:gd name="connsiteX7" fmla="*/ 217170 w 573781"/>
                <a:gd name="connsiteY7" fmla="*/ 435299 h 573788"/>
                <a:gd name="connsiteX8" fmla="*/ 350520 w 573781"/>
                <a:gd name="connsiteY8" fmla="*/ 390532 h 573788"/>
                <a:gd name="connsiteX9" fmla="*/ 382905 w 573781"/>
                <a:gd name="connsiteY9" fmla="*/ 421964 h 573788"/>
                <a:gd name="connsiteX10" fmla="*/ 396240 w 573781"/>
                <a:gd name="connsiteY10" fmla="*/ 467684 h 573788"/>
                <a:gd name="connsiteX11" fmla="*/ 486728 w 573781"/>
                <a:gd name="connsiteY11" fmla="*/ 558172 h 573788"/>
                <a:gd name="connsiteX12" fmla="*/ 558165 w 573781"/>
                <a:gd name="connsiteY12" fmla="*/ 560077 h 573788"/>
                <a:gd name="connsiteX13" fmla="*/ 560070 w 573781"/>
                <a:gd name="connsiteY13" fmla="*/ 488639 h 573788"/>
                <a:gd name="connsiteX14" fmla="*/ 557213 w 573781"/>
                <a:gd name="connsiteY14" fmla="*/ 485782 h 573788"/>
                <a:gd name="connsiteX15" fmla="*/ 557213 w 573781"/>
                <a:gd name="connsiteY15" fmla="*/ 485782 h 573788"/>
                <a:gd name="connsiteX16" fmla="*/ 218123 w 573781"/>
                <a:gd name="connsiteY16" fmla="*/ 44774 h 573788"/>
                <a:gd name="connsiteX17" fmla="*/ 391478 w 573781"/>
                <a:gd name="connsiteY17" fmla="*/ 218129 h 573788"/>
                <a:gd name="connsiteX18" fmla="*/ 350520 w 573781"/>
                <a:gd name="connsiteY18" fmla="*/ 329572 h 573788"/>
                <a:gd name="connsiteX19" fmla="*/ 295275 w 573781"/>
                <a:gd name="connsiteY19" fmla="*/ 309569 h 573788"/>
                <a:gd name="connsiteX20" fmla="*/ 216217 w 573781"/>
                <a:gd name="connsiteY20" fmla="*/ 297187 h 573788"/>
                <a:gd name="connsiteX21" fmla="*/ 137160 w 573781"/>
                <a:gd name="connsiteY21" fmla="*/ 309569 h 573788"/>
                <a:gd name="connsiteX22" fmla="*/ 85725 w 573781"/>
                <a:gd name="connsiteY22" fmla="*/ 330524 h 573788"/>
                <a:gd name="connsiteX23" fmla="*/ 104775 w 573781"/>
                <a:gd name="connsiteY23" fmla="*/ 86684 h 573788"/>
                <a:gd name="connsiteX24" fmla="*/ 218123 w 573781"/>
                <a:gd name="connsiteY24" fmla="*/ 44774 h 57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3781" h="573788">
                  <a:moveTo>
                    <a:pt x="557213" y="485782"/>
                  </a:moveTo>
                  <a:lnTo>
                    <a:pt x="467678" y="395294"/>
                  </a:lnTo>
                  <a:cubicBezTo>
                    <a:pt x="455295" y="383864"/>
                    <a:pt x="439103" y="378149"/>
                    <a:pt x="421957" y="381959"/>
                  </a:cubicBezTo>
                  <a:lnTo>
                    <a:pt x="389573" y="350527"/>
                  </a:lnTo>
                  <a:cubicBezTo>
                    <a:pt x="419100" y="312427"/>
                    <a:pt x="434340" y="266707"/>
                    <a:pt x="434340" y="219082"/>
                  </a:cubicBezTo>
                  <a:cubicBezTo>
                    <a:pt x="435293" y="99067"/>
                    <a:pt x="338138" y="959"/>
                    <a:pt x="217170" y="7"/>
                  </a:cubicBezTo>
                  <a:cubicBezTo>
                    <a:pt x="96203" y="-946"/>
                    <a:pt x="0" y="96209"/>
                    <a:pt x="0" y="216224"/>
                  </a:cubicBezTo>
                  <a:cubicBezTo>
                    <a:pt x="0" y="336239"/>
                    <a:pt x="96203" y="434347"/>
                    <a:pt x="217170" y="435299"/>
                  </a:cubicBezTo>
                  <a:cubicBezTo>
                    <a:pt x="264795" y="435299"/>
                    <a:pt x="311468" y="420059"/>
                    <a:pt x="350520" y="390532"/>
                  </a:cubicBezTo>
                  <a:lnTo>
                    <a:pt x="382905" y="421964"/>
                  </a:lnTo>
                  <a:cubicBezTo>
                    <a:pt x="380048" y="438157"/>
                    <a:pt x="384810" y="455302"/>
                    <a:pt x="396240" y="467684"/>
                  </a:cubicBezTo>
                  <a:lnTo>
                    <a:pt x="486728" y="558172"/>
                  </a:lnTo>
                  <a:cubicBezTo>
                    <a:pt x="505778" y="578174"/>
                    <a:pt x="538163" y="579127"/>
                    <a:pt x="558165" y="560077"/>
                  </a:cubicBezTo>
                  <a:cubicBezTo>
                    <a:pt x="578168" y="541027"/>
                    <a:pt x="579120" y="508642"/>
                    <a:pt x="560070" y="488639"/>
                  </a:cubicBezTo>
                  <a:cubicBezTo>
                    <a:pt x="559118" y="487687"/>
                    <a:pt x="558165" y="486734"/>
                    <a:pt x="557213" y="485782"/>
                  </a:cubicBezTo>
                  <a:lnTo>
                    <a:pt x="557213" y="485782"/>
                  </a:lnTo>
                  <a:close/>
                  <a:moveTo>
                    <a:pt x="218123" y="44774"/>
                  </a:moveTo>
                  <a:cubicBezTo>
                    <a:pt x="314325" y="44774"/>
                    <a:pt x="391478" y="121927"/>
                    <a:pt x="391478" y="218129"/>
                  </a:cubicBezTo>
                  <a:cubicBezTo>
                    <a:pt x="391478" y="259087"/>
                    <a:pt x="377190" y="299092"/>
                    <a:pt x="350520" y="329572"/>
                  </a:cubicBezTo>
                  <a:cubicBezTo>
                    <a:pt x="332423" y="320999"/>
                    <a:pt x="314325" y="314332"/>
                    <a:pt x="295275" y="309569"/>
                  </a:cubicBezTo>
                  <a:cubicBezTo>
                    <a:pt x="269558" y="301949"/>
                    <a:pt x="242888" y="297187"/>
                    <a:pt x="216217" y="297187"/>
                  </a:cubicBezTo>
                  <a:cubicBezTo>
                    <a:pt x="189548" y="297187"/>
                    <a:pt x="162878" y="301949"/>
                    <a:pt x="137160" y="309569"/>
                  </a:cubicBezTo>
                  <a:cubicBezTo>
                    <a:pt x="119063" y="314332"/>
                    <a:pt x="101917" y="320999"/>
                    <a:pt x="85725" y="330524"/>
                  </a:cubicBezTo>
                  <a:cubicBezTo>
                    <a:pt x="23813" y="258134"/>
                    <a:pt x="32385" y="148597"/>
                    <a:pt x="104775" y="86684"/>
                  </a:cubicBezTo>
                  <a:cubicBezTo>
                    <a:pt x="136208" y="59062"/>
                    <a:pt x="176213" y="44774"/>
                    <a:pt x="218123" y="44774"/>
                  </a:cubicBez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30" name="Graphic 21" descr="Target Audience with solid fill">
              <a:extLst>
                <a:ext uri="{FF2B5EF4-FFF2-40B4-BE49-F238E27FC236}">
                  <a16:creationId xmlns:a16="http://schemas.microsoft.com/office/drawing/2014/main" id="{1109F77D-C5D1-03AA-ED9F-742ADC5C2E3C}"/>
                </a:ext>
              </a:extLst>
            </p:cNvPr>
            <p:cNvSpPr/>
            <p:nvPr/>
          </p:nvSpPr>
          <p:spPr>
            <a:xfrm>
              <a:off x="10825458" y="1564768"/>
              <a:ext cx="192405" cy="192405"/>
            </a:xfrm>
            <a:custGeom>
              <a:avLst/>
              <a:gdLst>
                <a:gd name="connsiteX0" fmla="*/ 192405 w 192405"/>
                <a:gd name="connsiteY0" fmla="*/ 96202 h 192405"/>
                <a:gd name="connsiteX1" fmla="*/ 96203 w 192405"/>
                <a:gd name="connsiteY1" fmla="*/ 192405 h 192405"/>
                <a:gd name="connsiteX2" fmla="*/ 0 w 192405"/>
                <a:gd name="connsiteY2" fmla="*/ 96202 h 192405"/>
                <a:gd name="connsiteX3" fmla="*/ 96203 w 192405"/>
                <a:gd name="connsiteY3" fmla="*/ 0 h 192405"/>
                <a:gd name="connsiteX4" fmla="*/ 192405 w 192405"/>
                <a:gd name="connsiteY4" fmla="*/ 96202 h 19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192405">
                  <a:moveTo>
                    <a:pt x="192405" y="96202"/>
                  </a:moveTo>
                  <a:cubicBezTo>
                    <a:pt x="192405" y="149334"/>
                    <a:pt x="149334" y="192405"/>
                    <a:pt x="96203" y="192405"/>
                  </a:cubicBezTo>
                  <a:cubicBezTo>
                    <a:pt x="43071" y="192405"/>
                    <a:pt x="0" y="149334"/>
                    <a:pt x="0" y="96202"/>
                  </a:cubicBezTo>
                  <a:cubicBezTo>
                    <a:pt x="0" y="43071"/>
                    <a:pt x="43071" y="0"/>
                    <a:pt x="96203" y="0"/>
                  </a:cubicBezTo>
                  <a:cubicBezTo>
                    <a:pt x="149334" y="0"/>
                    <a:pt x="192405" y="43071"/>
                    <a:pt x="192405" y="96202"/>
                  </a:cubicBez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31" name="Graphic 21" descr="Target Audience with solid fill">
              <a:extLst>
                <a:ext uri="{FF2B5EF4-FFF2-40B4-BE49-F238E27FC236}">
                  <a16:creationId xmlns:a16="http://schemas.microsoft.com/office/drawing/2014/main" id="{5B7421C1-4AEF-CF25-27C8-F7FC6FE4FC37}"/>
                </a:ext>
              </a:extLst>
            </p:cNvPr>
            <p:cNvSpPr/>
            <p:nvPr/>
          </p:nvSpPr>
          <p:spPr>
            <a:xfrm>
              <a:off x="10525421" y="1711453"/>
              <a:ext cx="220027" cy="170497"/>
            </a:xfrm>
            <a:custGeom>
              <a:avLst/>
              <a:gdLst>
                <a:gd name="connsiteX0" fmla="*/ 152400 w 220027"/>
                <a:gd name="connsiteY0" fmla="*/ 0 h 170497"/>
                <a:gd name="connsiteX1" fmla="*/ 100965 w 220027"/>
                <a:gd name="connsiteY1" fmla="*/ 10478 h 170497"/>
                <a:gd name="connsiteX2" fmla="*/ 17145 w 220027"/>
                <a:gd name="connsiteY2" fmla="*/ 50483 h 170497"/>
                <a:gd name="connsiteX3" fmla="*/ 0 w 220027"/>
                <a:gd name="connsiteY3" fmla="*/ 84773 h 170497"/>
                <a:gd name="connsiteX4" fmla="*/ 0 w 220027"/>
                <a:gd name="connsiteY4" fmla="*/ 170498 h 170497"/>
                <a:gd name="connsiteX5" fmla="*/ 205740 w 220027"/>
                <a:gd name="connsiteY5" fmla="*/ 170498 h 170497"/>
                <a:gd name="connsiteX6" fmla="*/ 220028 w 220027"/>
                <a:gd name="connsiteY6" fmla="*/ 156210 h 170497"/>
                <a:gd name="connsiteX7" fmla="*/ 152400 w 220027"/>
                <a:gd name="connsiteY7" fmla="*/ 0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 h="170497">
                  <a:moveTo>
                    <a:pt x="152400" y="0"/>
                  </a:moveTo>
                  <a:cubicBezTo>
                    <a:pt x="135255" y="1905"/>
                    <a:pt x="118110" y="4763"/>
                    <a:pt x="100965" y="10478"/>
                  </a:cubicBezTo>
                  <a:cubicBezTo>
                    <a:pt x="71438" y="19050"/>
                    <a:pt x="42863" y="33338"/>
                    <a:pt x="17145" y="50483"/>
                  </a:cubicBezTo>
                  <a:cubicBezTo>
                    <a:pt x="5715" y="58103"/>
                    <a:pt x="0" y="71438"/>
                    <a:pt x="0" y="84773"/>
                  </a:cubicBezTo>
                  <a:lnTo>
                    <a:pt x="0" y="170498"/>
                  </a:lnTo>
                  <a:lnTo>
                    <a:pt x="205740" y="170498"/>
                  </a:lnTo>
                  <a:cubicBezTo>
                    <a:pt x="209550" y="164783"/>
                    <a:pt x="214313" y="160020"/>
                    <a:pt x="220028" y="156210"/>
                  </a:cubicBezTo>
                  <a:cubicBezTo>
                    <a:pt x="179070" y="113348"/>
                    <a:pt x="155258" y="58103"/>
                    <a:pt x="152400" y="0"/>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32" name="Graphic 21" descr="Target Audience with solid fill">
              <a:extLst>
                <a:ext uri="{FF2B5EF4-FFF2-40B4-BE49-F238E27FC236}">
                  <a16:creationId xmlns:a16="http://schemas.microsoft.com/office/drawing/2014/main" id="{20CDCE50-8B64-AB13-D85F-B63B7AE4F520}"/>
                </a:ext>
              </a:extLst>
            </p:cNvPr>
            <p:cNvSpPr/>
            <p:nvPr/>
          </p:nvSpPr>
          <p:spPr>
            <a:xfrm>
              <a:off x="10610699" y="1515744"/>
              <a:ext cx="133796" cy="169991"/>
            </a:xfrm>
            <a:custGeom>
              <a:avLst/>
              <a:gdLst>
                <a:gd name="connsiteX0" fmla="*/ 67122 w 133796"/>
                <a:gd name="connsiteY0" fmla="*/ 169992 h 169991"/>
                <a:gd name="connsiteX1" fmla="*/ 133797 w 133796"/>
                <a:gd name="connsiteY1" fmla="*/ 14734 h 169991"/>
                <a:gd name="connsiteX2" fmla="*/ 14734 w 133796"/>
                <a:gd name="connsiteY2" fmla="*/ 38547 h 169991"/>
                <a:gd name="connsiteX3" fmla="*/ 38547 w 133796"/>
                <a:gd name="connsiteY3" fmla="*/ 157609 h 169991"/>
                <a:gd name="connsiteX4" fmla="*/ 67122 w 133796"/>
                <a:gd name="connsiteY4" fmla="*/ 169992 h 16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96" h="169991">
                  <a:moveTo>
                    <a:pt x="67122" y="169992"/>
                  </a:moveTo>
                  <a:cubicBezTo>
                    <a:pt x="69979" y="111889"/>
                    <a:pt x="93792" y="57597"/>
                    <a:pt x="133797" y="14734"/>
                  </a:cubicBezTo>
                  <a:cubicBezTo>
                    <a:pt x="94744" y="-11936"/>
                    <a:pt x="41404" y="-1458"/>
                    <a:pt x="14734" y="38547"/>
                  </a:cubicBezTo>
                  <a:cubicBezTo>
                    <a:pt x="-11936" y="78552"/>
                    <a:pt x="-1458" y="130939"/>
                    <a:pt x="38547" y="157609"/>
                  </a:cubicBezTo>
                  <a:cubicBezTo>
                    <a:pt x="47119" y="163324"/>
                    <a:pt x="56644" y="167134"/>
                    <a:pt x="67122" y="169992"/>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grpSp>
      <p:grpSp>
        <p:nvGrpSpPr>
          <p:cNvPr id="133" name="Group 132">
            <a:extLst>
              <a:ext uri="{FF2B5EF4-FFF2-40B4-BE49-F238E27FC236}">
                <a16:creationId xmlns:a16="http://schemas.microsoft.com/office/drawing/2014/main" id="{139FE417-E19F-89C1-0C1F-CA1DA53B5F63}"/>
              </a:ext>
            </a:extLst>
          </p:cNvPr>
          <p:cNvGrpSpPr/>
          <p:nvPr/>
        </p:nvGrpSpPr>
        <p:grpSpPr>
          <a:xfrm>
            <a:off x="2427594" y="5328166"/>
            <a:ext cx="294177" cy="277000"/>
            <a:chOff x="10525421" y="1480757"/>
            <a:chExt cx="800099" cy="573788"/>
          </a:xfrm>
        </p:grpSpPr>
        <p:sp>
          <p:nvSpPr>
            <p:cNvPr id="134" name="Graphic 21" descr="Target Audience with solid fill">
              <a:extLst>
                <a:ext uri="{FF2B5EF4-FFF2-40B4-BE49-F238E27FC236}">
                  <a16:creationId xmlns:a16="http://schemas.microsoft.com/office/drawing/2014/main" id="{B6F28F66-5C2E-A5A4-0C03-EA556608CA57}"/>
                </a:ext>
              </a:extLst>
            </p:cNvPr>
            <p:cNvSpPr/>
            <p:nvPr/>
          </p:nvSpPr>
          <p:spPr>
            <a:xfrm>
              <a:off x="10754021" y="1894333"/>
              <a:ext cx="342900" cy="120967"/>
            </a:xfrm>
            <a:custGeom>
              <a:avLst/>
              <a:gdLst>
                <a:gd name="connsiteX0" fmla="*/ 326708 w 342900"/>
                <a:gd name="connsiteY0" fmla="*/ 74295 h 120967"/>
                <a:gd name="connsiteX1" fmla="*/ 303848 w 342900"/>
                <a:gd name="connsiteY1" fmla="*/ 20003 h 120967"/>
                <a:gd name="connsiteX2" fmla="*/ 298133 w 342900"/>
                <a:gd name="connsiteY2" fmla="*/ 14288 h 120967"/>
                <a:gd name="connsiteX3" fmla="*/ 20002 w 342900"/>
                <a:gd name="connsiteY3" fmla="*/ 0 h 120967"/>
                <a:gd name="connsiteX4" fmla="*/ 17145 w 342900"/>
                <a:gd name="connsiteY4" fmla="*/ 1905 h 120967"/>
                <a:gd name="connsiteX5" fmla="*/ 0 w 342900"/>
                <a:gd name="connsiteY5" fmla="*/ 35243 h 120967"/>
                <a:gd name="connsiteX6" fmla="*/ 0 w 342900"/>
                <a:gd name="connsiteY6" fmla="*/ 120968 h 120967"/>
                <a:gd name="connsiteX7" fmla="*/ 342900 w 342900"/>
                <a:gd name="connsiteY7" fmla="*/ 120968 h 120967"/>
                <a:gd name="connsiteX8" fmla="*/ 342900 w 342900"/>
                <a:gd name="connsiteY8" fmla="*/ 90488 h 120967"/>
                <a:gd name="connsiteX9" fmla="*/ 326708 w 342900"/>
                <a:gd name="connsiteY9" fmla="*/ 74295 h 12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20967">
                  <a:moveTo>
                    <a:pt x="326708" y="74295"/>
                  </a:moveTo>
                  <a:cubicBezTo>
                    <a:pt x="312420" y="60007"/>
                    <a:pt x="303848" y="40005"/>
                    <a:pt x="303848" y="20003"/>
                  </a:cubicBezTo>
                  <a:lnTo>
                    <a:pt x="298133" y="14288"/>
                  </a:lnTo>
                  <a:cubicBezTo>
                    <a:pt x="211455" y="67628"/>
                    <a:pt x="100965" y="61913"/>
                    <a:pt x="20002" y="0"/>
                  </a:cubicBezTo>
                  <a:lnTo>
                    <a:pt x="17145" y="1905"/>
                  </a:lnTo>
                  <a:cubicBezTo>
                    <a:pt x="6668" y="9525"/>
                    <a:pt x="0" y="21907"/>
                    <a:pt x="0" y="35243"/>
                  </a:cubicBezTo>
                  <a:lnTo>
                    <a:pt x="0" y="120968"/>
                  </a:lnTo>
                  <a:lnTo>
                    <a:pt x="342900" y="120968"/>
                  </a:lnTo>
                  <a:lnTo>
                    <a:pt x="342900" y="90488"/>
                  </a:lnTo>
                  <a:lnTo>
                    <a:pt x="326708" y="74295"/>
                  </a:ln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35" name="Graphic 21" descr="Target Audience with solid fill">
              <a:extLst>
                <a:ext uri="{FF2B5EF4-FFF2-40B4-BE49-F238E27FC236}">
                  <a16:creationId xmlns:a16="http://schemas.microsoft.com/office/drawing/2014/main" id="{B0D6584E-5721-69D9-1792-8B4C3DD2AA99}"/>
                </a:ext>
              </a:extLst>
            </p:cNvPr>
            <p:cNvSpPr/>
            <p:nvPr/>
          </p:nvSpPr>
          <p:spPr>
            <a:xfrm>
              <a:off x="11103588" y="1516005"/>
              <a:ext cx="136393" cy="170683"/>
            </a:xfrm>
            <a:custGeom>
              <a:avLst/>
              <a:gdLst>
                <a:gd name="connsiteX0" fmla="*/ 64770 w 136393"/>
                <a:gd name="connsiteY0" fmla="*/ 170683 h 170683"/>
                <a:gd name="connsiteX1" fmla="*/ 135255 w 136393"/>
                <a:gd name="connsiteY1" fmla="*/ 71623 h 170683"/>
                <a:gd name="connsiteX2" fmla="*/ 36195 w 136393"/>
                <a:gd name="connsiteY2" fmla="*/ 1138 h 170683"/>
                <a:gd name="connsiteX3" fmla="*/ 0 w 136393"/>
                <a:gd name="connsiteY3" fmla="*/ 16378 h 170683"/>
                <a:gd name="connsiteX4" fmla="*/ 64770 w 136393"/>
                <a:gd name="connsiteY4" fmla="*/ 170683 h 17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93" h="170683">
                  <a:moveTo>
                    <a:pt x="64770" y="170683"/>
                  </a:moveTo>
                  <a:cubicBezTo>
                    <a:pt x="111443" y="163063"/>
                    <a:pt x="142875" y="118296"/>
                    <a:pt x="135255" y="71623"/>
                  </a:cubicBezTo>
                  <a:cubicBezTo>
                    <a:pt x="127635" y="24951"/>
                    <a:pt x="82868" y="-6482"/>
                    <a:pt x="36195" y="1138"/>
                  </a:cubicBezTo>
                  <a:cubicBezTo>
                    <a:pt x="22860" y="3043"/>
                    <a:pt x="10478" y="8758"/>
                    <a:pt x="0" y="16378"/>
                  </a:cubicBezTo>
                  <a:cubicBezTo>
                    <a:pt x="39053" y="58288"/>
                    <a:pt x="61913" y="112581"/>
                    <a:pt x="64770" y="170683"/>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36" name="Graphic 21" descr="Target Audience with solid fill">
              <a:extLst>
                <a:ext uri="{FF2B5EF4-FFF2-40B4-BE49-F238E27FC236}">
                  <a16:creationId xmlns:a16="http://schemas.microsoft.com/office/drawing/2014/main" id="{D3CE4534-605A-AD42-5F94-EB6B47545694}"/>
                </a:ext>
              </a:extLst>
            </p:cNvPr>
            <p:cNvSpPr/>
            <p:nvPr/>
          </p:nvSpPr>
          <p:spPr>
            <a:xfrm>
              <a:off x="11132163" y="1711453"/>
              <a:ext cx="193357" cy="170497"/>
            </a:xfrm>
            <a:custGeom>
              <a:avLst/>
              <a:gdLst>
                <a:gd name="connsiteX0" fmla="*/ 176213 w 193357"/>
                <a:gd name="connsiteY0" fmla="*/ 50483 h 170497"/>
                <a:gd name="connsiteX1" fmla="*/ 92393 w 193357"/>
                <a:gd name="connsiteY1" fmla="*/ 10478 h 170497"/>
                <a:gd name="connsiteX2" fmla="*/ 36195 w 193357"/>
                <a:gd name="connsiteY2" fmla="*/ 0 h 170497"/>
                <a:gd name="connsiteX3" fmla="*/ 0 w 193357"/>
                <a:gd name="connsiteY3" fmla="*/ 116205 h 170497"/>
                <a:gd name="connsiteX4" fmla="*/ 5715 w 193357"/>
                <a:gd name="connsiteY4" fmla="*/ 121920 h 170497"/>
                <a:gd name="connsiteX5" fmla="*/ 60008 w 193357"/>
                <a:gd name="connsiteY5" fmla="*/ 144780 h 170497"/>
                <a:gd name="connsiteX6" fmla="*/ 85725 w 193357"/>
                <a:gd name="connsiteY6" fmla="*/ 170498 h 170497"/>
                <a:gd name="connsiteX7" fmla="*/ 193358 w 193357"/>
                <a:gd name="connsiteY7" fmla="*/ 170498 h 170497"/>
                <a:gd name="connsiteX8" fmla="*/ 193358 w 193357"/>
                <a:gd name="connsiteY8" fmla="*/ 84773 h 170497"/>
                <a:gd name="connsiteX9" fmla="*/ 176213 w 193357"/>
                <a:gd name="connsiteY9" fmla="*/ 50483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357" h="170497">
                  <a:moveTo>
                    <a:pt x="176213" y="50483"/>
                  </a:moveTo>
                  <a:cubicBezTo>
                    <a:pt x="151448" y="31433"/>
                    <a:pt x="122873" y="17145"/>
                    <a:pt x="92393" y="10478"/>
                  </a:cubicBezTo>
                  <a:cubicBezTo>
                    <a:pt x="74295" y="4763"/>
                    <a:pt x="55245" y="1905"/>
                    <a:pt x="36195" y="0"/>
                  </a:cubicBezTo>
                  <a:cubicBezTo>
                    <a:pt x="34290" y="40958"/>
                    <a:pt x="21908" y="80963"/>
                    <a:pt x="0" y="116205"/>
                  </a:cubicBezTo>
                  <a:lnTo>
                    <a:pt x="5715" y="121920"/>
                  </a:lnTo>
                  <a:cubicBezTo>
                    <a:pt x="25718" y="121920"/>
                    <a:pt x="45720" y="130493"/>
                    <a:pt x="60008" y="144780"/>
                  </a:cubicBezTo>
                  <a:lnTo>
                    <a:pt x="85725" y="170498"/>
                  </a:lnTo>
                  <a:lnTo>
                    <a:pt x="193358" y="170498"/>
                  </a:lnTo>
                  <a:lnTo>
                    <a:pt x="193358" y="84773"/>
                  </a:lnTo>
                  <a:cubicBezTo>
                    <a:pt x="193358" y="71438"/>
                    <a:pt x="187643" y="58103"/>
                    <a:pt x="176213" y="50483"/>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39" name="Graphic 21" descr="Target Audience with solid fill">
              <a:extLst>
                <a:ext uri="{FF2B5EF4-FFF2-40B4-BE49-F238E27FC236}">
                  <a16:creationId xmlns:a16="http://schemas.microsoft.com/office/drawing/2014/main" id="{3F33E9A0-A1F8-873D-6AEE-63AAB958FC6B}"/>
                </a:ext>
              </a:extLst>
            </p:cNvPr>
            <p:cNvSpPr/>
            <p:nvPr/>
          </p:nvSpPr>
          <p:spPr>
            <a:xfrm>
              <a:off x="10705443" y="1480757"/>
              <a:ext cx="573781" cy="573788"/>
            </a:xfrm>
            <a:custGeom>
              <a:avLst/>
              <a:gdLst>
                <a:gd name="connsiteX0" fmla="*/ 557213 w 573781"/>
                <a:gd name="connsiteY0" fmla="*/ 485782 h 573788"/>
                <a:gd name="connsiteX1" fmla="*/ 467678 w 573781"/>
                <a:gd name="connsiteY1" fmla="*/ 395294 h 573788"/>
                <a:gd name="connsiteX2" fmla="*/ 421957 w 573781"/>
                <a:gd name="connsiteY2" fmla="*/ 381959 h 573788"/>
                <a:gd name="connsiteX3" fmla="*/ 389573 w 573781"/>
                <a:gd name="connsiteY3" fmla="*/ 350527 h 573788"/>
                <a:gd name="connsiteX4" fmla="*/ 434340 w 573781"/>
                <a:gd name="connsiteY4" fmla="*/ 219082 h 573788"/>
                <a:gd name="connsiteX5" fmla="*/ 217170 w 573781"/>
                <a:gd name="connsiteY5" fmla="*/ 7 h 573788"/>
                <a:gd name="connsiteX6" fmla="*/ 0 w 573781"/>
                <a:gd name="connsiteY6" fmla="*/ 216224 h 573788"/>
                <a:gd name="connsiteX7" fmla="*/ 217170 w 573781"/>
                <a:gd name="connsiteY7" fmla="*/ 435299 h 573788"/>
                <a:gd name="connsiteX8" fmla="*/ 350520 w 573781"/>
                <a:gd name="connsiteY8" fmla="*/ 390532 h 573788"/>
                <a:gd name="connsiteX9" fmla="*/ 382905 w 573781"/>
                <a:gd name="connsiteY9" fmla="*/ 421964 h 573788"/>
                <a:gd name="connsiteX10" fmla="*/ 396240 w 573781"/>
                <a:gd name="connsiteY10" fmla="*/ 467684 h 573788"/>
                <a:gd name="connsiteX11" fmla="*/ 486728 w 573781"/>
                <a:gd name="connsiteY11" fmla="*/ 558172 h 573788"/>
                <a:gd name="connsiteX12" fmla="*/ 558165 w 573781"/>
                <a:gd name="connsiteY12" fmla="*/ 560077 h 573788"/>
                <a:gd name="connsiteX13" fmla="*/ 560070 w 573781"/>
                <a:gd name="connsiteY13" fmla="*/ 488639 h 573788"/>
                <a:gd name="connsiteX14" fmla="*/ 557213 w 573781"/>
                <a:gd name="connsiteY14" fmla="*/ 485782 h 573788"/>
                <a:gd name="connsiteX15" fmla="*/ 557213 w 573781"/>
                <a:gd name="connsiteY15" fmla="*/ 485782 h 573788"/>
                <a:gd name="connsiteX16" fmla="*/ 218123 w 573781"/>
                <a:gd name="connsiteY16" fmla="*/ 44774 h 573788"/>
                <a:gd name="connsiteX17" fmla="*/ 391478 w 573781"/>
                <a:gd name="connsiteY17" fmla="*/ 218129 h 573788"/>
                <a:gd name="connsiteX18" fmla="*/ 350520 w 573781"/>
                <a:gd name="connsiteY18" fmla="*/ 329572 h 573788"/>
                <a:gd name="connsiteX19" fmla="*/ 295275 w 573781"/>
                <a:gd name="connsiteY19" fmla="*/ 309569 h 573788"/>
                <a:gd name="connsiteX20" fmla="*/ 216217 w 573781"/>
                <a:gd name="connsiteY20" fmla="*/ 297187 h 573788"/>
                <a:gd name="connsiteX21" fmla="*/ 137160 w 573781"/>
                <a:gd name="connsiteY21" fmla="*/ 309569 h 573788"/>
                <a:gd name="connsiteX22" fmla="*/ 85725 w 573781"/>
                <a:gd name="connsiteY22" fmla="*/ 330524 h 573788"/>
                <a:gd name="connsiteX23" fmla="*/ 104775 w 573781"/>
                <a:gd name="connsiteY23" fmla="*/ 86684 h 573788"/>
                <a:gd name="connsiteX24" fmla="*/ 218123 w 573781"/>
                <a:gd name="connsiteY24" fmla="*/ 44774 h 57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3781" h="573788">
                  <a:moveTo>
                    <a:pt x="557213" y="485782"/>
                  </a:moveTo>
                  <a:lnTo>
                    <a:pt x="467678" y="395294"/>
                  </a:lnTo>
                  <a:cubicBezTo>
                    <a:pt x="455295" y="383864"/>
                    <a:pt x="439103" y="378149"/>
                    <a:pt x="421957" y="381959"/>
                  </a:cubicBezTo>
                  <a:lnTo>
                    <a:pt x="389573" y="350527"/>
                  </a:lnTo>
                  <a:cubicBezTo>
                    <a:pt x="419100" y="312427"/>
                    <a:pt x="434340" y="266707"/>
                    <a:pt x="434340" y="219082"/>
                  </a:cubicBezTo>
                  <a:cubicBezTo>
                    <a:pt x="435293" y="99067"/>
                    <a:pt x="338138" y="959"/>
                    <a:pt x="217170" y="7"/>
                  </a:cubicBezTo>
                  <a:cubicBezTo>
                    <a:pt x="96203" y="-946"/>
                    <a:pt x="0" y="96209"/>
                    <a:pt x="0" y="216224"/>
                  </a:cubicBezTo>
                  <a:cubicBezTo>
                    <a:pt x="0" y="336239"/>
                    <a:pt x="96203" y="434347"/>
                    <a:pt x="217170" y="435299"/>
                  </a:cubicBezTo>
                  <a:cubicBezTo>
                    <a:pt x="264795" y="435299"/>
                    <a:pt x="311468" y="420059"/>
                    <a:pt x="350520" y="390532"/>
                  </a:cubicBezTo>
                  <a:lnTo>
                    <a:pt x="382905" y="421964"/>
                  </a:lnTo>
                  <a:cubicBezTo>
                    <a:pt x="380048" y="438157"/>
                    <a:pt x="384810" y="455302"/>
                    <a:pt x="396240" y="467684"/>
                  </a:cubicBezTo>
                  <a:lnTo>
                    <a:pt x="486728" y="558172"/>
                  </a:lnTo>
                  <a:cubicBezTo>
                    <a:pt x="505778" y="578174"/>
                    <a:pt x="538163" y="579127"/>
                    <a:pt x="558165" y="560077"/>
                  </a:cubicBezTo>
                  <a:cubicBezTo>
                    <a:pt x="578168" y="541027"/>
                    <a:pt x="579120" y="508642"/>
                    <a:pt x="560070" y="488639"/>
                  </a:cubicBezTo>
                  <a:cubicBezTo>
                    <a:pt x="559118" y="487687"/>
                    <a:pt x="558165" y="486734"/>
                    <a:pt x="557213" y="485782"/>
                  </a:cubicBezTo>
                  <a:lnTo>
                    <a:pt x="557213" y="485782"/>
                  </a:lnTo>
                  <a:close/>
                  <a:moveTo>
                    <a:pt x="218123" y="44774"/>
                  </a:moveTo>
                  <a:cubicBezTo>
                    <a:pt x="314325" y="44774"/>
                    <a:pt x="391478" y="121927"/>
                    <a:pt x="391478" y="218129"/>
                  </a:cubicBezTo>
                  <a:cubicBezTo>
                    <a:pt x="391478" y="259087"/>
                    <a:pt x="377190" y="299092"/>
                    <a:pt x="350520" y="329572"/>
                  </a:cubicBezTo>
                  <a:cubicBezTo>
                    <a:pt x="332423" y="320999"/>
                    <a:pt x="314325" y="314332"/>
                    <a:pt x="295275" y="309569"/>
                  </a:cubicBezTo>
                  <a:cubicBezTo>
                    <a:pt x="269558" y="301949"/>
                    <a:pt x="242888" y="297187"/>
                    <a:pt x="216217" y="297187"/>
                  </a:cubicBezTo>
                  <a:cubicBezTo>
                    <a:pt x="189548" y="297187"/>
                    <a:pt x="162878" y="301949"/>
                    <a:pt x="137160" y="309569"/>
                  </a:cubicBezTo>
                  <a:cubicBezTo>
                    <a:pt x="119063" y="314332"/>
                    <a:pt x="101917" y="320999"/>
                    <a:pt x="85725" y="330524"/>
                  </a:cubicBezTo>
                  <a:cubicBezTo>
                    <a:pt x="23813" y="258134"/>
                    <a:pt x="32385" y="148597"/>
                    <a:pt x="104775" y="86684"/>
                  </a:cubicBezTo>
                  <a:cubicBezTo>
                    <a:pt x="136208" y="59062"/>
                    <a:pt x="176213" y="44774"/>
                    <a:pt x="218123" y="44774"/>
                  </a:cubicBez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40" name="Graphic 21" descr="Target Audience with solid fill">
              <a:extLst>
                <a:ext uri="{FF2B5EF4-FFF2-40B4-BE49-F238E27FC236}">
                  <a16:creationId xmlns:a16="http://schemas.microsoft.com/office/drawing/2014/main" id="{13E51ABB-970F-7EFB-AB57-FF8763C3A786}"/>
                </a:ext>
              </a:extLst>
            </p:cNvPr>
            <p:cNvSpPr/>
            <p:nvPr/>
          </p:nvSpPr>
          <p:spPr>
            <a:xfrm>
              <a:off x="10825458" y="1564768"/>
              <a:ext cx="192405" cy="192405"/>
            </a:xfrm>
            <a:custGeom>
              <a:avLst/>
              <a:gdLst>
                <a:gd name="connsiteX0" fmla="*/ 192405 w 192405"/>
                <a:gd name="connsiteY0" fmla="*/ 96202 h 192405"/>
                <a:gd name="connsiteX1" fmla="*/ 96203 w 192405"/>
                <a:gd name="connsiteY1" fmla="*/ 192405 h 192405"/>
                <a:gd name="connsiteX2" fmla="*/ 0 w 192405"/>
                <a:gd name="connsiteY2" fmla="*/ 96202 h 192405"/>
                <a:gd name="connsiteX3" fmla="*/ 96203 w 192405"/>
                <a:gd name="connsiteY3" fmla="*/ 0 h 192405"/>
                <a:gd name="connsiteX4" fmla="*/ 192405 w 192405"/>
                <a:gd name="connsiteY4" fmla="*/ 96202 h 19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192405">
                  <a:moveTo>
                    <a:pt x="192405" y="96202"/>
                  </a:moveTo>
                  <a:cubicBezTo>
                    <a:pt x="192405" y="149334"/>
                    <a:pt x="149334" y="192405"/>
                    <a:pt x="96203" y="192405"/>
                  </a:cubicBezTo>
                  <a:cubicBezTo>
                    <a:pt x="43071" y="192405"/>
                    <a:pt x="0" y="149334"/>
                    <a:pt x="0" y="96202"/>
                  </a:cubicBezTo>
                  <a:cubicBezTo>
                    <a:pt x="0" y="43071"/>
                    <a:pt x="43071" y="0"/>
                    <a:pt x="96203" y="0"/>
                  </a:cubicBezTo>
                  <a:cubicBezTo>
                    <a:pt x="149334" y="0"/>
                    <a:pt x="192405" y="43071"/>
                    <a:pt x="192405" y="96202"/>
                  </a:cubicBez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42" name="Graphic 21" descr="Target Audience with solid fill">
              <a:extLst>
                <a:ext uri="{FF2B5EF4-FFF2-40B4-BE49-F238E27FC236}">
                  <a16:creationId xmlns:a16="http://schemas.microsoft.com/office/drawing/2014/main" id="{87649829-35A9-EB22-0E0C-A64ECAEBCF13}"/>
                </a:ext>
              </a:extLst>
            </p:cNvPr>
            <p:cNvSpPr/>
            <p:nvPr/>
          </p:nvSpPr>
          <p:spPr>
            <a:xfrm>
              <a:off x="10525421" y="1711453"/>
              <a:ext cx="220027" cy="170497"/>
            </a:xfrm>
            <a:custGeom>
              <a:avLst/>
              <a:gdLst>
                <a:gd name="connsiteX0" fmla="*/ 152400 w 220027"/>
                <a:gd name="connsiteY0" fmla="*/ 0 h 170497"/>
                <a:gd name="connsiteX1" fmla="*/ 100965 w 220027"/>
                <a:gd name="connsiteY1" fmla="*/ 10478 h 170497"/>
                <a:gd name="connsiteX2" fmla="*/ 17145 w 220027"/>
                <a:gd name="connsiteY2" fmla="*/ 50483 h 170497"/>
                <a:gd name="connsiteX3" fmla="*/ 0 w 220027"/>
                <a:gd name="connsiteY3" fmla="*/ 84773 h 170497"/>
                <a:gd name="connsiteX4" fmla="*/ 0 w 220027"/>
                <a:gd name="connsiteY4" fmla="*/ 170498 h 170497"/>
                <a:gd name="connsiteX5" fmla="*/ 205740 w 220027"/>
                <a:gd name="connsiteY5" fmla="*/ 170498 h 170497"/>
                <a:gd name="connsiteX6" fmla="*/ 220028 w 220027"/>
                <a:gd name="connsiteY6" fmla="*/ 156210 h 170497"/>
                <a:gd name="connsiteX7" fmla="*/ 152400 w 220027"/>
                <a:gd name="connsiteY7" fmla="*/ 0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 h="170497">
                  <a:moveTo>
                    <a:pt x="152400" y="0"/>
                  </a:moveTo>
                  <a:cubicBezTo>
                    <a:pt x="135255" y="1905"/>
                    <a:pt x="118110" y="4763"/>
                    <a:pt x="100965" y="10478"/>
                  </a:cubicBezTo>
                  <a:cubicBezTo>
                    <a:pt x="71438" y="19050"/>
                    <a:pt x="42863" y="33338"/>
                    <a:pt x="17145" y="50483"/>
                  </a:cubicBezTo>
                  <a:cubicBezTo>
                    <a:pt x="5715" y="58103"/>
                    <a:pt x="0" y="71438"/>
                    <a:pt x="0" y="84773"/>
                  </a:cubicBezTo>
                  <a:lnTo>
                    <a:pt x="0" y="170498"/>
                  </a:lnTo>
                  <a:lnTo>
                    <a:pt x="205740" y="170498"/>
                  </a:lnTo>
                  <a:cubicBezTo>
                    <a:pt x="209550" y="164783"/>
                    <a:pt x="214313" y="160020"/>
                    <a:pt x="220028" y="156210"/>
                  </a:cubicBezTo>
                  <a:cubicBezTo>
                    <a:pt x="179070" y="113348"/>
                    <a:pt x="155258" y="58103"/>
                    <a:pt x="152400" y="0"/>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43" name="Graphic 21" descr="Target Audience with solid fill">
              <a:extLst>
                <a:ext uri="{FF2B5EF4-FFF2-40B4-BE49-F238E27FC236}">
                  <a16:creationId xmlns:a16="http://schemas.microsoft.com/office/drawing/2014/main" id="{2A408A47-1E39-D9E2-01E3-118767329928}"/>
                </a:ext>
              </a:extLst>
            </p:cNvPr>
            <p:cNvSpPr/>
            <p:nvPr/>
          </p:nvSpPr>
          <p:spPr>
            <a:xfrm>
              <a:off x="10610699" y="1515744"/>
              <a:ext cx="133796" cy="169991"/>
            </a:xfrm>
            <a:custGeom>
              <a:avLst/>
              <a:gdLst>
                <a:gd name="connsiteX0" fmla="*/ 67122 w 133796"/>
                <a:gd name="connsiteY0" fmla="*/ 169992 h 169991"/>
                <a:gd name="connsiteX1" fmla="*/ 133797 w 133796"/>
                <a:gd name="connsiteY1" fmla="*/ 14734 h 169991"/>
                <a:gd name="connsiteX2" fmla="*/ 14734 w 133796"/>
                <a:gd name="connsiteY2" fmla="*/ 38547 h 169991"/>
                <a:gd name="connsiteX3" fmla="*/ 38547 w 133796"/>
                <a:gd name="connsiteY3" fmla="*/ 157609 h 169991"/>
                <a:gd name="connsiteX4" fmla="*/ 67122 w 133796"/>
                <a:gd name="connsiteY4" fmla="*/ 169992 h 16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96" h="169991">
                  <a:moveTo>
                    <a:pt x="67122" y="169992"/>
                  </a:moveTo>
                  <a:cubicBezTo>
                    <a:pt x="69979" y="111889"/>
                    <a:pt x="93792" y="57597"/>
                    <a:pt x="133797" y="14734"/>
                  </a:cubicBezTo>
                  <a:cubicBezTo>
                    <a:pt x="94744" y="-11936"/>
                    <a:pt x="41404" y="-1458"/>
                    <a:pt x="14734" y="38547"/>
                  </a:cubicBezTo>
                  <a:cubicBezTo>
                    <a:pt x="-11936" y="78552"/>
                    <a:pt x="-1458" y="130939"/>
                    <a:pt x="38547" y="157609"/>
                  </a:cubicBezTo>
                  <a:cubicBezTo>
                    <a:pt x="47119" y="163324"/>
                    <a:pt x="56644" y="167134"/>
                    <a:pt x="67122" y="169992"/>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grpSp>
      <p:grpSp>
        <p:nvGrpSpPr>
          <p:cNvPr id="144" name="Group 143">
            <a:extLst>
              <a:ext uri="{FF2B5EF4-FFF2-40B4-BE49-F238E27FC236}">
                <a16:creationId xmlns:a16="http://schemas.microsoft.com/office/drawing/2014/main" id="{52D96231-4273-2ECA-9593-0445913D7B93}"/>
              </a:ext>
            </a:extLst>
          </p:cNvPr>
          <p:cNvGrpSpPr/>
          <p:nvPr/>
        </p:nvGrpSpPr>
        <p:grpSpPr>
          <a:xfrm>
            <a:off x="2423944" y="6103227"/>
            <a:ext cx="294178" cy="277002"/>
            <a:chOff x="10525421" y="1480757"/>
            <a:chExt cx="800099" cy="573788"/>
          </a:xfrm>
        </p:grpSpPr>
        <p:sp>
          <p:nvSpPr>
            <p:cNvPr id="145" name="Graphic 21" descr="Target Audience with solid fill">
              <a:extLst>
                <a:ext uri="{FF2B5EF4-FFF2-40B4-BE49-F238E27FC236}">
                  <a16:creationId xmlns:a16="http://schemas.microsoft.com/office/drawing/2014/main" id="{4FBAC402-C4A7-E4C4-8A57-EC138E7CE6FC}"/>
                </a:ext>
              </a:extLst>
            </p:cNvPr>
            <p:cNvSpPr/>
            <p:nvPr/>
          </p:nvSpPr>
          <p:spPr>
            <a:xfrm>
              <a:off x="10754021" y="1894333"/>
              <a:ext cx="342900" cy="120967"/>
            </a:xfrm>
            <a:custGeom>
              <a:avLst/>
              <a:gdLst>
                <a:gd name="connsiteX0" fmla="*/ 326708 w 342900"/>
                <a:gd name="connsiteY0" fmla="*/ 74295 h 120967"/>
                <a:gd name="connsiteX1" fmla="*/ 303848 w 342900"/>
                <a:gd name="connsiteY1" fmla="*/ 20003 h 120967"/>
                <a:gd name="connsiteX2" fmla="*/ 298133 w 342900"/>
                <a:gd name="connsiteY2" fmla="*/ 14288 h 120967"/>
                <a:gd name="connsiteX3" fmla="*/ 20002 w 342900"/>
                <a:gd name="connsiteY3" fmla="*/ 0 h 120967"/>
                <a:gd name="connsiteX4" fmla="*/ 17145 w 342900"/>
                <a:gd name="connsiteY4" fmla="*/ 1905 h 120967"/>
                <a:gd name="connsiteX5" fmla="*/ 0 w 342900"/>
                <a:gd name="connsiteY5" fmla="*/ 35243 h 120967"/>
                <a:gd name="connsiteX6" fmla="*/ 0 w 342900"/>
                <a:gd name="connsiteY6" fmla="*/ 120968 h 120967"/>
                <a:gd name="connsiteX7" fmla="*/ 342900 w 342900"/>
                <a:gd name="connsiteY7" fmla="*/ 120968 h 120967"/>
                <a:gd name="connsiteX8" fmla="*/ 342900 w 342900"/>
                <a:gd name="connsiteY8" fmla="*/ 90488 h 120967"/>
                <a:gd name="connsiteX9" fmla="*/ 326708 w 342900"/>
                <a:gd name="connsiteY9" fmla="*/ 74295 h 12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20967">
                  <a:moveTo>
                    <a:pt x="326708" y="74295"/>
                  </a:moveTo>
                  <a:cubicBezTo>
                    <a:pt x="312420" y="60007"/>
                    <a:pt x="303848" y="40005"/>
                    <a:pt x="303848" y="20003"/>
                  </a:cubicBezTo>
                  <a:lnTo>
                    <a:pt x="298133" y="14288"/>
                  </a:lnTo>
                  <a:cubicBezTo>
                    <a:pt x="211455" y="67628"/>
                    <a:pt x="100965" y="61913"/>
                    <a:pt x="20002" y="0"/>
                  </a:cubicBezTo>
                  <a:lnTo>
                    <a:pt x="17145" y="1905"/>
                  </a:lnTo>
                  <a:cubicBezTo>
                    <a:pt x="6668" y="9525"/>
                    <a:pt x="0" y="21907"/>
                    <a:pt x="0" y="35243"/>
                  </a:cubicBezTo>
                  <a:lnTo>
                    <a:pt x="0" y="120968"/>
                  </a:lnTo>
                  <a:lnTo>
                    <a:pt x="342900" y="120968"/>
                  </a:lnTo>
                  <a:lnTo>
                    <a:pt x="342900" y="90488"/>
                  </a:lnTo>
                  <a:lnTo>
                    <a:pt x="326708" y="74295"/>
                  </a:ln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46" name="Graphic 21" descr="Target Audience with solid fill">
              <a:extLst>
                <a:ext uri="{FF2B5EF4-FFF2-40B4-BE49-F238E27FC236}">
                  <a16:creationId xmlns:a16="http://schemas.microsoft.com/office/drawing/2014/main" id="{EB6205F6-7307-9658-94E6-D3E374DD5760}"/>
                </a:ext>
              </a:extLst>
            </p:cNvPr>
            <p:cNvSpPr/>
            <p:nvPr/>
          </p:nvSpPr>
          <p:spPr>
            <a:xfrm>
              <a:off x="11103588" y="1516005"/>
              <a:ext cx="136393" cy="170683"/>
            </a:xfrm>
            <a:custGeom>
              <a:avLst/>
              <a:gdLst>
                <a:gd name="connsiteX0" fmla="*/ 64770 w 136393"/>
                <a:gd name="connsiteY0" fmla="*/ 170683 h 170683"/>
                <a:gd name="connsiteX1" fmla="*/ 135255 w 136393"/>
                <a:gd name="connsiteY1" fmla="*/ 71623 h 170683"/>
                <a:gd name="connsiteX2" fmla="*/ 36195 w 136393"/>
                <a:gd name="connsiteY2" fmla="*/ 1138 h 170683"/>
                <a:gd name="connsiteX3" fmla="*/ 0 w 136393"/>
                <a:gd name="connsiteY3" fmla="*/ 16378 h 170683"/>
                <a:gd name="connsiteX4" fmla="*/ 64770 w 136393"/>
                <a:gd name="connsiteY4" fmla="*/ 170683 h 17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93" h="170683">
                  <a:moveTo>
                    <a:pt x="64770" y="170683"/>
                  </a:moveTo>
                  <a:cubicBezTo>
                    <a:pt x="111443" y="163063"/>
                    <a:pt x="142875" y="118296"/>
                    <a:pt x="135255" y="71623"/>
                  </a:cubicBezTo>
                  <a:cubicBezTo>
                    <a:pt x="127635" y="24951"/>
                    <a:pt x="82868" y="-6482"/>
                    <a:pt x="36195" y="1138"/>
                  </a:cubicBezTo>
                  <a:cubicBezTo>
                    <a:pt x="22860" y="3043"/>
                    <a:pt x="10478" y="8758"/>
                    <a:pt x="0" y="16378"/>
                  </a:cubicBezTo>
                  <a:cubicBezTo>
                    <a:pt x="39053" y="58288"/>
                    <a:pt x="61913" y="112581"/>
                    <a:pt x="64770" y="170683"/>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47" name="Graphic 21" descr="Target Audience with solid fill">
              <a:extLst>
                <a:ext uri="{FF2B5EF4-FFF2-40B4-BE49-F238E27FC236}">
                  <a16:creationId xmlns:a16="http://schemas.microsoft.com/office/drawing/2014/main" id="{0570079C-D7D6-168B-6967-342592FCDE8F}"/>
                </a:ext>
              </a:extLst>
            </p:cNvPr>
            <p:cNvSpPr/>
            <p:nvPr/>
          </p:nvSpPr>
          <p:spPr>
            <a:xfrm>
              <a:off x="11132163" y="1711453"/>
              <a:ext cx="193357" cy="170497"/>
            </a:xfrm>
            <a:custGeom>
              <a:avLst/>
              <a:gdLst>
                <a:gd name="connsiteX0" fmla="*/ 176213 w 193357"/>
                <a:gd name="connsiteY0" fmla="*/ 50483 h 170497"/>
                <a:gd name="connsiteX1" fmla="*/ 92393 w 193357"/>
                <a:gd name="connsiteY1" fmla="*/ 10478 h 170497"/>
                <a:gd name="connsiteX2" fmla="*/ 36195 w 193357"/>
                <a:gd name="connsiteY2" fmla="*/ 0 h 170497"/>
                <a:gd name="connsiteX3" fmla="*/ 0 w 193357"/>
                <a:gd name="connsiteY3" fmla="*/ 116205 h 170497"/>
                <a:gd name="connsiteX4" fmla="*/ 5715 w 193357"/>
                <a:gd name="connsiteY4" fmla="*/ 121920 h 170497"/>
                <a:gd name="connsiteX5" fmla="*/ 60008 w 193357"/>
                <a:gd name="connsiteY5" fmla="*/ 144780 h 170497"/>
                <a:gd name="connsiteX6" fmla="*/ 85725 w 193357"/>
                <a:gd name="connsiteY6" fmla="*/ 170498 h 170497"/>
                <a:gd name="connsiteX7" fmla="*/ 193358 w 193357"/>
                <a:gd name="connsiteY7" fmla="*/ 170498 h 170497"/>
                <a:gd name="connsiteX8" fmla="*/ 193358 w 193357"/>
                <a:gd name="connsiteY8" fmla="*/ 84773 h 170497"/>
                <a:gd name="connsiteX9" fmla="*/ 176213 w 193357"/>
                <a:gd name="connsiteY9" fmla="*/ 50483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357" h="170497">
                  <a:moveTo>
                    <a:pt x="176213" y="50483"/>
                  </a:moveTo>
                  <a:cubicBezTo>
                    <a:pt x="151448" y="31433"/>
                    <a:pt x="122873" y="17145"/>
                    <a:pt x="92393" y="10478"/>
                  </a:cubicBezTo>
                  <a:cubicBezTo>
                    <a:pt x="74295" y="4763"/>
                    <a:pt x="55245" y="1905"/>
                    <a:pt x="36195" y="0"/>
                  </a:cubicBezTo>
                  <a:cubicBezTo>
                    <a:pt x="34290" y="40958"/>
                    <a:pt x="21908" y="80963"/>
                    <a:pt x="0" y="116205"/>
                  </a:cubicBezTo>
                  <a:lnTo>
                    <a:pt x="5715" y="121920"/>
                  </a:lnTo>
                  <a:cubicBezTo>
                    <a:pt x="25718" y="121920"/>
                    <a:pt x="45720" y="130493"/>
                    <a:pt x="60008" y="144780"/>
                  </a:cubicBezTo>
                  <a:lnTo>
                    <a:pt x="85725" y="170498"/>
                  </a:lnTo>
                  <a:lnTo>
                    <a:pt x="193358" y="170498"/>
                  </a:lnTo>
                  <a:lnTo>
                    <a:pt x="193358" y="84773"/>
                  </a:lnTo>
                  <a:cubicBezTo>
                    <a:pt x="193358" y="71438"/>
                    <a:pt x="187643" y="58103"/>
                    <a:pt x="176213" y="50483"/>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48" name="Graphic 21" descr="Target Audience with solid fill">
              <a:extLst>
                <a:ext uri="{FF2B5EF4-FFF2-40B4-BE49-F238E27FC236}">
                  <a16:creationId xmlns:a16="http://schemas.microsoft.com/office/drawing/2014/main" id="{DFE7CD85-69A8-9907-9F95-EEF3F52DCC45}"/>
                </a:ext>
              </a:extLst>
            </p:cNvPr>
            <p:cNvSpPr/>
            <p:nvPr/>
          </p:nvSpPr>
          <p:spPr>
            <a:xfrm>
              <a:off x="10705443" y="1480757"/>
              <a:ext cx="573781" cy="573788"/>
            </a:xfrm>
            <a:custGeom>
              <a:avLst/>
              <a:gdLst>
                <a:gd name="connsiteX0" fmla="*/ 557213 w 573781"/>
                <a:gd name="connsiteY0" fmla="*/ 485782 h 573788"/>
                <a:gd name="connsiteX1" fmla="*/ 467678 w 573781"/>
                <a:gd name="connsiteY1" fmla="*/ 395294 h 573788"/>
                <a:gd name="connsiteX2" fmla="*/ 421957 w 573781"/>
                <a:gd name="connsiteY2" fmla="*/ 381959 h 573788"/>
                <a:gd name="connsiteX3" fmla="*/ 389573 w 573781"/>
                <a:gd name="connsiteY3" fmla="*/ 350527 h 573788"/>
                <a:gd name="connsiteX4" fmla="*/ 434340 w 573781"/>
                <a:gd name="connsiteY4" fmla="*/ 219082 h 573788"/>
                <a:gd name="connsiteX5" fmla="*/ 217170 w 573781"/>
                <a:gd name="connsiteY5" fmla="*/ 7 h 573788"/>
                <a:gd name="connsiteX6" fmla="*/ 0 w 573781"/>
                <a:gd name="connsiteY6" fmla="*/ 216224 h 573788"/>
                <a:gd name="connsiteX7" fmla="*/ 217170 w 573781"/>
                <a:gd name="connsiteY7" fmla="*/ 435299 h 573788"/>
                <a:gd name="connsiteX8" fmla="*/ 350520 w 573781"/>
                <a:gd name="connsiteY8" fmla="*/ 390532 h 573788"/>
                <a:gd name="connsiteX9" fmla="*/ 382905 w 573781"/>
                <a:gd name="connsiteY9" fmla="*/ 421964 h 573788"/>
                <a:gd name="connsiteX10" fmla="*/ 396240 w 573781"/>
                <a:gd name="connsiteY10" fmla="*/ 467684 h 573788"/>
                <a:gd name="connsiteX11" fmla="*/ 486728 w 573781"/>
                <a:gd name="connsiteY11" fmla="*/ 558172 h 573788"/>
                <a:gd name="connsiteX12" fmla="*/ 558165 w 573781"/>
                <a:gd name="connsiteY12" fmla="*/ 560077 h 573788"/>
                <a:gd name="connsiteX13" fmla="*/ 560070 w 573781"/>
                <a:gd name="connsiteY13" fmla="*/ 488639 h 573788"/>
                <a:gd name="connsiteX14" fmla="*/ 557213 w 573781"/>
                <a:gd name="connsiteY14" fmla="*/ 485782 h 573788"/>
                <a:gd name="connsiteX15" fmla="*/ 557213 w 573781"/>
                <a:gd name="connsiteY15" fmla="*/ 485782 h 573788"/>
                <a:gd name="connsiteX16" fmla="*/ 218123 w 573781"/>
                <a:gd name="connsiteY16" fmla="*/ 44774 h 573788"/>
                <a:gd name="connsiteX17" fmla="*/ 391478 w 573781"/>
                <a:gd name="connsiteY17" fmla="*/ 218129 h 573788"/>
                <a:gd name="connsiteX18" fmla="*/ 350520 w 573781"/>
                <a:gd name="connsiteY18" fmla="*/ 329572 h 573788"/>
                <a:gd name="connsiteX19" fmla="*/ 295275 w 573781"/>
                <a:gd name="connsiteY19" fmla="*/ 309569 h 573788"/>
                <a:gd name="connsiteX20" fmla="*/ 216217 w 573781"/>
                <a:gd name="connsiteY20" fmla="*/ 297187 h 573788"/>
                <a:gd name="connsiteX21" fmla="*/ 137160 w 573781"/>
                <a:gd name="connsiteY21" fmla="*/ 309569 h 573788"/>
                <a:gd name="connsiteX22" fmla="*/ 85725 w 573781"/>
                <a:gd name="connsiteY22" fmla="*/ 330524 h 573788"/>
                <a:gd name="connsiteX23" fmla="*/ 104775 w 573781"/>
                <a:gd name="connsiteY23" fmla="*/ 86684 h 573788"/>
                <a:gd name="connsiteX24" fmla="*/ 218123 w 573781"/>
                <a:gd name="connsiteY24" fmla="*/ 44774 h 57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3781" h="573788">
                  <a:moveTo>
                    <a:pt x="557213" y="485782"/>
                  </a:moveTo>
                  <a:lnTo>
                    <a:pt x="467678" y="395294"/>
                  </a:lnTo>
                  <a:cubicBezTo>
                    <a:pt x="455295" y="383864"/>
                    <a:pt x="439103" y="378149"/>
                    <a:pt x="421957" y="381959"/>
                  </a:cubicBezTo>
                  <a:lnTo>
                    <a:pt x="389573" y="350527"/>
                  </a:lnTo>
                  <a:cubicBezTo>
                    <a:pt x="419100" y="312427"/>
                    <a:pt x="434340" y="266707"/>
                    <a:pt x="434340" y="219082"/>
                  </a:cubicBezTo>
                  <a:cubicBezTo>
                    <a:pt x="435293" y="99067"/>
                    <a:pt x="338138" y="959"/>
                    <a:pt x="217170" y="7"/>
                  </a:cubicBezTo>
                  <a:cubicBezTo>
                    <a:pt x="96203" y="-946"/>
                    <a:pt x="0" y="96209"/>
                    <a:pt x="0" y="216224"/>
                  </a:cubicBezTo>
                  <a:cubicBezTo>
                    <a:pt x="0" y="336239"/>
                    <a:pt x="96203" y="434347"/>
                    <a:pt x="217170" y="435299"/>
                  </a:cubicBezTo>
                  <a:cubicBezTo>
                    <a:pt x="264795" y="435299"/>
                    <a:pt x="311468" y="420059"/>
                    <a:pt x="350520" y="390532"/>
                  </a:cubicBezTo>
                  <a:lnTo>
                    <a:pt x="382905" y="421964"/>
                  </a:lnTo>
                  <a:cubicBezTo>
                    <a:pt x="380048" y="438157"/>
                    <a:pt x="384810" y="455302"/>
                    <a:pt x="396240" y="467684"/>
                  </a:cubicBezTo>
                  <a:lnTo>
                    <a:pt x="486728" y="558172"/>
                  </a:lnTo>
                  <a:cubicBezTo>
                    <a:pt x="505778" y="578174"/>
                    <a:pt x="538163" y="579127"/>
                    <a:pt x="558165" y="560077"/>
                  </a:cubicBezTo>
                  <a:cubicBezTo>
                    <a:pt x="578168" y="541027"/>
                    <a:pt x="579120" y="508642"/>
                    <a:pt x="560070" y="488639"/>
                  </a:cubicBezTo>
                  <a:cubicBezTo>
                    <a:pt x="559118" y="487687"/>
                    <a:pt x="558165" y="486734"/>
                    <a:pt x="557213" y="485782"/>
                  </a:cubicBezTo>
                  <a:lnTo>
                    <a:pt x="557213" y="485782"/>
                  </a:lnTo>
                  <a:close/>
                  <a:moveTo>
                    <a:pt x="218123" y="44774"/>
                  </a:moveTo>
                  <a:cubicBezTo>
                    <a:pt x="314325" y="44774"/>
                    <a:pt x="391478" y="121927"/>
                    <a:pt x="391478" y="218129"/>
                  </a:cubicBezTo>
                  <a:cubicBezTo>
                    <a:pt x="391478" y="259087"/>
                    <a:pt x="377190" y="299092"/>
                    <a:pt x="350520" y="329572"/>
                  </a:cubicBezTo>
                  <a:cubicBezTo>
                    <a:pt x="332423" y="320999"/>
                    <a:pt x="314325" y="314332"/>
                    <a:pt x="295275" y="309569"/>
                  </a:cubicBezTo>
                  <a:cubicBezTo>
                    <a:pt x="269558" y="301949"/>
                    <a:pt x="242888" y="297187"/>
                    <a:pt x="216217" y="297187"/>
                  </a:cubicBezTo>
                  <a:cubicBezTo>
                    <a:pt x="189548" y="297187"/>
                    <a:pt x="162878" y="301949"/>
                    <a:pt x="137160" y="309569"/>
                  </a:cubicBezTo>
                  <a:cubicBezTo>
                    <a:pt x="119063" y="314332"/>
                    <a:pt x="101917" y="320999"/>
                    <a:pt x="85725" y="330524"/>
                  </a:cubicBezTo>
                  <a:cubicBezTo>
                    <a:pt x="23813" y="258134"/>
                    <a:pt x="32385" y="148597"/>
                    <a:pt x="104775" y="86684"/>
                  </a:cubicBezTo>
                  <a:cubicBezTo>
                    <a:pt x="136208" y="59062"/>
                    <a:pt x="176213" y="44774"/>
                    <a:pt x="218123" y="44774"/>
                  </a:cubicBez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49" name="Graphic 21" descr="Target Audience with solid fill">
              <a:extLst>
                <a:ext uri="{FF2B5EF4-FFF2-40B4-BE49-F238E27FC236}">
                  <a16:creationId xmlns:a16="http://schemas.microsoft.com/office/drawing/2014/main" id="{BE7990F6-3CBD-D7D2-EADD-7A77886A0896}"/>
                </a:ext>
              </a:extLst>
            </p:cNvPr>
            <p:cNvSpPr/>
            <p:nvPr/>
          </p:nvSpPr>
          <p:spPr>
            <a:xfrm>
              <a:off x="10825458" y="1564768"/>
              <a:ext cx="192405" cy="192405"/>
            </a:xfrm>
            <a:custGeom>
              <a:avLst/>
              <a:gdLst>
                <a:gd name="connsiteX0" fmla="*/ 192405 w 192405"/>
                <a:gd name="connsiteY0" fmla="*/ 96202 h 192405"/>
                <a:gd name="connsiteX1" fmla="*/ 96203 w 192405"/>
                <a:gd name="connsiteY1" fmla="*/ 192405 h 192405"/>
                <a:gd name="connsiteX2" fmla="*/ 0 w 192405"/>
                <a:gd name="connsiteY2" fmla="*/ 96202 h 192405"/>
                <a:gd name="connsiteX3" fmla="*/ 96203 w 192405"/>
                <a:gd name="connsiteY3" fmla="*/ 0 h 192405"/>
                <a:gd name="connsiteX4" fmla="*/ 192405 w 192405"/>
                <a:gd name="connsiteY4" fmla="*/ 96202 h 19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192405">
                  <a:moveTo>
                    <a:pt x="192405" y="96202"/>
                  </a:moveTo>
                  <a:cubicBezTo>
                    <a:pt x="192405" y="149334"/>
                    <a:pt x="149334" y="192405"/>
                    <a:pt x="96203" y="192405"/>
                  </a:cubicBezTo>
                  <a:cubicBezTo>
                    <a:pt x="43071" y="192405"/>
                    <a:pt x="0" y="149334"/>
                    <a:pt x="0" y="96202"/>
                  </a:cubicBezTo>
                  <a:cubicBezTo>
                    <a:pt x="0" y="43071"/>
                    <a:pt x="43071" y="0"/>
                    <a:pt x="96203" y="0"/>
                  </a:cubicBezTo>
                  <a:cubicBezTo>
                    <a:pt x="149334" y="0"/>
                    <a:pt x="192405" y="43071"/>
                    <a:pt x="192405" y="96202"/>
                  </a:cubicBez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50" name="Graphic 21" descr="Target Audience with solid fill">
              <a:extLst>
                <a:ext uri="{FF2B5EF4-FFF2-40B4-BE49-F238E27FC236}">
                  <a16:creationId xmlns:a16="http://schemas.microsoft.com/office/drawing/2014/main" id="{E7E6B18C-6812-255A-6BAE-A4E7B44D3490}"/>
                </a:ext>
              </a:extLst>
            </p:cNvPr>
            <p:cNvSpPr/>
            <p:nvPr/>
          </p:nvSpPr>
          <p:spPr>
            <a:xfrm>
              <a:off x="10525421" y="1711453"/>
              <a:ext cx="220027" cy="170497"/>
            </a:xfrm>
            <a:custGeom>
              <a:avLst/>
              <a:gdLst>
                <a:gd name="connsiteX0" fmla="*/ 152400 w 220027"/>
                <a:gd name="connsiteY0" fmla="*/ 0 h 170497"/>
                <a:gd name="connsiteX1" fmla="*/ 100965 w 220027"/>
                <a:gd name="connsiteY1" fmla="*/ 10478 h 170497"/>
                <a:gd name="connsiteX2" fmla="*/ 17145 w 220027"/>
                <a:gd name="connsiteY2" fmla="*/ 50483 h 170497"/>
                <a:gd name="connsiteX3" fmla="*/ 0 w 220027"/>
                <a:gd name="connsiteY3" fmla="*/ 84773 h 170497"/>
                <a:gd name="connsiteX4" fmla="*/ 0 w 220027"/>
                <a:gd name="connsiteY4" fmla="*/ 170498 h 170497"/>
                <a:gd name="connsiteX5" fmla="*/ 205740 w 220027"/>
                <a:gd name="connsiteY5" fmla="*/ 170498 h 170497"/>
                <a:gd name="connsiteX6" fmla="*/ 220028 w 220027"/>
                <a:gd name="connsiteY6" fmla="*/ 156210 h 170497"/>
                <a:gd name="connsiteX7" fmla="*/ 152400 w 220027"/>
                <a:gd name="connsiteY7" fmla="*/ 0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 h="170497">
                  <a:moveTo>
                    <a:pt x="152400" y="0"/>
                  </a:moveTo>
                  <a:cubicBezTo>
                    <a:pt x="135255" y="1905"/>
                    <a:pt x="118110" y="4763"/>
                    <a:pt x="100965" y="10478"/>
                  </a:cubicBezTo>
                  <a:cubicBezTo>
                    <a:pt x="71438" y="19050"/>
                    <a:pt x="42863" y="33338"/>
                    <a:pt x="17145" y="50483"/>
                  </a:cubicBezTo>
                  <a:cubicBezTo>
                    <a:pt x="5715" y="58103"/>
                    <a:pt x="0" y="71438"/>
                    <a:pt x="0" y="84773"/>
                  </a:cubicBezTo>
                  <a:lnTo>
                    <a:pt x="0" y="170498"/>
                  </a:lnTo>
                  <a:lnTo>
                    <a:pt x="205740" y="170498"/>
                  </a:lnTo>
                  <a:cubicBezTo>
                    <a:pt x="209550" y="164783"/>
                    <a:pt x="214313" y="160020"/>
                    <a:pt x="220028" y="156210"/>
                  </a:cubicBezTo>
                  <a:cubicBezTo>
                    <a:pt x="179070" y="113348"/>
                    <a:pt x="155258" y="58103"/>
                    <a:pt x="152400" y="0"/>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51" name="Graphic 21" descr="Target Audience with solid fill">
              <a:extLst>
                <a:ext uri="{FF2B5EF4-FFF2-40B4-BE49-F238E27FC236}">
                  <a16:creationId xmlns:a16="http://schemas.microsoft.com/office/drawing/2014/main" id="{AC63EC14-AE50-A4E1-B416-4E67BA2B3F56}"/>
                </a:ext>
              </a:extLst>
            </p:cNvPr>
            <p:cNvSpPr/>
            <p:nvPr/>
          </p:nvSpPr>
          <p:spPr>
            <a:xfrm>
              <a:off x="10610699" y="1515744"/>
              <a:ext cx="133796" cy="169991"/>
            </a:xfrm>
            <a:custGeom>
              <a:avLst/>
              <a:gdLst>
                <a:gd name="connsiteX0" fmla="*/ 67122 w 133796"/>
                <a:gd name="connsiteY0" fmla="*/ 169992 h 169991"/>
                <a:gd name="connsiteX1" fmla="*/ 133797 w 133796"/>
                <a:gd name="connsiteY1" fmla="*/ 14734 h 169991"/>
                <a:gd name="connsiteX2" fmla="*/ 14734 w 133796"/>
                <a:gd name="connsiteY2" fmla="*/ 38547 h 169991"/>
                <a:gd name="connsiteX3" fmla="*/ 38547 w 133796"/>
                <a:gd name="connsiteY3" fmla="*/ 157609 h 169991"/>
                <a:gd name="connsiteX4" fmla="*/ 67122 w 133796"/>
                <a:gd name="connsiteY4" fmla="*/ 169992 h 16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96" h="169991">
                  <a:moveTo>
                    <a:pt x="67122" y="169992"/>
                  </a:moveTo>
                  <a:cubicBezTo>
                    <a:pt x="69979" y="111889"/>
                    <a:pt x="93792" y="57597"/>
                    <a:pt x="133797" y="14734"/>
                  </a:cubicBezTo>
                  <a:cubicBezTo>
                    <a:pt x="94744" y="-11936"/>
                    <a:pt x="41404" y="-1458"/>
                    <a:pt x="14734" y="38547"/>
                  </a:cubicBezTo>
                  <a:cubicBezTo>
                    <a:pt x="-11936" y="78552"/>
                    <a:pt x="-1458" y="130939"/>
                    <a:pt x="38547" y="157609"/>
                  </a:cubicBezTo>
                  <a:cubicBezTo>
                    <a:pt x="47119" y="163324"/>
                    <a:pt x="56644" y="167134"/>
                    <a:pt x="67122" y="169992"/>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grpSp>
      <p:sp>
        <p:nvSpPr>
          <p:cNvPr id="152" name="TextBox 151">
            <a:extLst>
              <a:ext uri="{FF2B5EF4-FFF2-40B4-BE49-F238E27FC236}">
                <a16:creationId xmlns:a16="http://schemas.microsoft.com/office/drawing/2014/main" id="{7FB07B8B-1E0F-0936-4A3A-2D874C022767}"/>
              </a:ext>
            </a:extLst>
          </p:cNvPr>
          <p:cNvSpPr txBox="1"/>
          <p:nvPr/>
        </p:nvSpPr>
        <p:spPr>
          <a:xfrm>
            <a:off x="2860928" y="4635003"/>
            <a:ext cx="895374" cy="246221"/>
          </a:xfrm>
          <a:prstGeom prst="rect">
            <a:avLst/>
          </a:prstGeom>
          <a:noFill/>
        </p:spPr>
        <p:txBody>
          <a:bodyPr wrap="square" rtlCol="0">
            <a:spAutoFit/>
          </a:bodyPr>
          <a:lstStyle/>
          <a:p>
            <a:r>
              <a:rPr lang="en-US" sz="1000"/>
              <a:t>HMN ~660k</a:t>
            </a:r>
          </a:p>
        </p:txBody>
      </p:sp>
      <p:sp>
        <p:nvSpPr>
          <p:cNvPr id="153" name="TextBox 152">
            <a:extLst>
              <a:ext uri="{FF2B5EF4-FFF2-40B4-BE49-F238E27FC236}">
                <a16:creationId xmlns:a16="http://schemas.microsoft.com/office/drawing/2014/main" id="{BFF14C8A-336B-B41C-EC34-7AD7FF2CA9DB}"/>
              </a:ext>
            </a:extLst>
          </p:cNvPr>
          <p:cNvSpPr txBox="1"/>
          <p:nvPr/>
        </p:nvSpPr>
        <p:spPr>
          <a:xfrm>
            <a:off x="2883935" y="6118612"/>
            <a:ext cx="895374" cy="246221"/>
          </a:xfrm>
          <a:prstGeom prst="rect">
            <a:avLst/>
          </a:prstGeom>
          <a:noFill/>
        </p:spPr>
        <p:txBody>
          <a:bodyPr wrap="square" rtlCol="0">
            <a:spAutoFit/>
          </a:bodyPr>
          <a:lstStyle/>
          <a:p>
            <a:r>
              <a:rPr lang="en-US" sz="1000"/>
              <a:t>Both ~660k</a:t>
            </a:r>
          </a:p>
        </p:txBody>
      </p:sp>
      <p:sp>
        <p:nvSpPr>
          <p:cNvPr id="47" name="TextBox 1">
            <a:extLst>
              <a:ext uri="{FF2B5EF4-FFF2-40B4-BE49-F238E27FC236}">
                <a16:creationId xmlns:a16="http://schemas.microsoft.com/office/drawing/2014/main" id="{418C2657-CDD4-49AF-68D2-EA9EEDCB7019}"/>
              </a:ext>
            </a:extLst>
          </p:cNvPr>
          <p:cNvSpPr txBox="1"/>
          <p:nvPr/>
        </p:nvSpPr>
        <p:spPr>
          <a:xfrm>
            <a:off x="6884292" y="5009684"/>
            <a:ext cx="1467461" cy="655420"/>
          </a:xfrm>
          <a:prstGeom prst="rect">
            <a:avLst/>
          </a:prstGeom>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900">
                <a:latin typeface="Arial" panose="020B0604020202020204" pitchFamily="34" charset="0"/>
                <a:cs typeface="Arial" panose="020B0604020202020204" pitchFamily="34" charset="0"/>
              </a:rPr>
              <a:t>  </a:t>
            </a:r>
            <a:r>
              <a:rPr lang="en-US" sz="900" b="1">
                <a:latin typeface="Arial" panose="020B0604020202020204" pitchFamily="34" charset="0"/>
                <a:cs typeface="Arial" panose="020B0604020202020204" pitchFamily="34" charset="0"/>
              </a:rPr>
              <a:t>HRF Pipeline 4M </a:t>
            </a:r>
          </a:p>
          <a:p>
            <a:r>
              <a:rPr lang="en-US" sz="900">
                <a:latin typeface="Arial" panose="020B0604020202020204" pitchFamily="34" charset="0"/>
                <a:cs typeface="Arial" panose="020B0604020202020204" pitchFamily="34" charset="0"/>
              </a:rPr>
              <a:t> ~3.5M Model prediction</a:t>
            </a:r>
          </a:p>
          <a:p>
            <a:r>
              <a:rPr lang="en-US" sz="900">
                <a:latin typeface="Arial" panose="020B0604020202020204" pitchFamily="34" charset="0"/>
                <a:cs typeface="Arial" panose="020B0604020202020204" pitchFamily="34" charset="0"/>
              </a:rPr>
              <a:t>                 + </a:t>
            </a:r>
          </a:p>
          <a:p>
            <a:r>
              <a:rPr lang="en-US" sz="900">
                <a:latin typeface="Arial" panose="020B0604020202020204" pitchFamily="34" charset="0"/>
                <a:cs typeface="Arial" panose="020B0604020202020204" pitchFamily="34" charset="0"/>
              </a:rPr>
              <a:t>       ~ 5M Browsers</a:t>
            </a:r>
          </a:p>
          <a:p>
            <a:endParaRPr lang="en-US" sz="9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5164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C8BEFD3-EC3C-8DD3-D1DC-354BBDC4B9B7}"/>
              </a:ext>
            </a:extLst>
          </p:cNvPr>
          <p:cNvCxnSpPr>
            <a:cxnSpLocks/>
          </p:cNvCxnSpPr>
          <p:nvPr/>
        </p:nvCxnSpPr>
        <p:spPr>
          <a:xfrm flipH="1">
            <a:off x="6030410" y="807279"/>
            <a:ext cx="0" cy="1930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33212E1-E799-52D9-C4CA-0D5B2D1F42D4}"/>
              </a:ext>
            </a:extLst>
          </p:cNvPr>
          <p:cNvCxnSpPr>
            <a:cxnSpLocks/>
          </p:cNvCxnSpPr>
          <p:nvPr/>
        </p:nvCxnSpPr>
        <p:spPr>
          <a:xfrm>
            <a:off x="6030410" y="4780344"/>
            <a:ext cx="0" cy="1932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CFC5251-E745-8442-4195-5208D236D84A}"/>
              </a:ext>
            </a:extLst>
          </p:cNvPr>
          <p:cNvCxnSpPr>
            <a:cxnSpLocks/>
          </p:cNvCxnSpPr>
          <p:nvPr/>
        </p:nvCxnSpPr>
        <p:spPr>
          <a:xfrm flipH="1">
            <a:off x="7164729" y="3737717"/>
            <a:ext cx="42783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B2F6BAF-5964-0174-31C1-2FAE76BD4162}"/>
              </a:ext>
            </a:extLst>
          </p:cNvPr>
          <p:cNvCxnSpPr>
            <a:cxnSpLocks/>
          </p:cNvCxnSpPr>
          <p:nvPr/>
        </p:nvCxnSpPr>
        <p:spPr>
          <a:xfrm>
            <a:off x="616699" y="3736811"/>
            <a:ext cx="4279392"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1">
            <a:extLst>
              <a:ext uri="{FF2B5EF4-FFF2-40B4-BE49-F238E27FC236}">
                <a16:creationId xmlns:a16="http://schemas.microsoft.com/office/drawing/2014/main" id="{84C8B007-4CCB-BE79-B9C0-B3D31045264F}"/>
              </a:ext>
            </a:extLst>
          </p:cNvPr>
          <p:cNvSpPr txBox="1">
            <a:spLocks noChangeArrowheads="1"/>
          </p:cNvSpPr>
          <p:nvPr/>
        </p:nvSpPr>
        <p:spPr bwMode="auto">
          <a:xfrm>
            <a:off x="1474935" y="1321846"/>
            <a:ext cx="38249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C1C1C"/>
                </a:solidFill>
                <a:effectLst/>
                <a:uLnTx/>
                <a:uFillTx/>
                <a:latin typeface="Arial"/>
                <a:cs typeface="Arial"/>
              </a:rPr>
              <a:t>To determine for which time period would better define the At-move segment</a:t>
            </a:r>
          </a:p>
        </p:txBody>
      </p:sp>
      <p:sp>
        <p:nvSpPr>
          <p:cNvPr id="10" name="TextBox 9">
            <a:extLst>
              <a:ext uri="{FF2B5EF4-FFF2-40B4-BE49-F238E27FC236}">
                <a16:creationId xmlns:a16="http://schemas.microsoft.com/office/drawing/2014/main" id="{40B75B1F-281E-0BB0-CDBC-ACC201747E8A}"/>
              </a:ext>
            </a:extLst>
          </p:cNvPr>
          <p:cNvSpPr txBox="1"/>
          <p:nvPr/>
        </p:nvSpPr>
        <p:spPr>
          <a:xfrm>
            <a:off x="6288682" y="1426619"/>
            <a:ext cx="5501967"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C1C1C"/>
                </a:solidFill>
                <a:effectLst/>
                <a:uLnTx/>
                <a:uFillTx/>
                <a:latin typeface="Arial"/>
                <a:ea typeface="+mn-ea"/>
                <a:cs typeface="+mn-cs"/>
              </a:rPr>
              <a:t>Our business partners need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1C1C1C"/>
              </a:solidFill>
              <a:effectLst/>
              <a:uLnTx/>
              <a:uFillTx/>
              <a:latin typeface="Arial"/>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a:solidFill>
                  <a:srgbClr val="1C1C1C"/>
                </a:solidFill>
                <a:latin typeface="Arial"/>
              </a:rPr>
              <a:t>T</a:t>
            </a:r>
            <a:r>
              <a:rPr kumimoji="0" lang="en-US" sz="1400" b="0" i="0" u="none" strike="noStrike" kern="0" cap="none" spc="0" normalizeH="0" baseline="0" noProof="0">
                <a:ln>
                  <a:noFill/>
                </a:ln>
                <a:solidFill>
                  <a:srgbClr val="1C1C1C"/>
                </a:solidFill>
                <a:effectLst/>
                <a:uLnTx/>
                <a:uFillTx/>
                <a:latin typeface="Arial"/>
                <a:ea typeface="+mn-ea"/>
                <a:cs typeface="+mn-cs"/>
              </a:rPr>
              <a:t>hey want to </a:t>
            </a:r>
            <a:r>
              <a:rPr lang="en-US" sz="1400" kern="0">
                <a:solidFill>
                  <a:srgbClr val="1C1C1C"/>
                </a:solidFill>
                <a:latin typeface="Arial"/>
              </a:rPr>
              <a:t>chose the best</a:t>
            </a:r>
            <a:r>
              <a:rPr kumimoji="0" lang="en-US" sz="1400" b="0" i="0" u="none" strike="noStrike" kern="0" cap="none" spc="0" normalizeH="0" baseline="0" noProof="0">
                <a:ln>
                  <a:noFill/>
                </a:ln>
                <a:solidFill>
                  <a:srgbClr val="1C1C1C"/>
                </a:solidFill>
                <a:effectLst/>
                <a:uLnTx/>
                <a:uFillTx/>
                <a:latin typeface="Arial"/>
                <a:ea typeface="+mn-ea"/>
                <a:cs typeface="+mn-cs"/>
              </a:rPr>
              <a:t> time-frame by understanding which </a:t>
            </a:r>
            <a:r>
              <a:rPr lang="en-US" sz="1400" kern="0">
                <a:solidFill>
                  <a:srgbClr val="1C1C1C"/>
                </a:solidFill>
                <a:latin typeface="Arial"/>
              </a:rPr>
              <a:t>period</a:t>
            </a:r>
            <a:r>
              <a:rPr kumimoji="0" lang="en-US" sz="1400" b="0" i="0" u="none" strike="noStrike" kern="0" cap="none" spc="0" normalizeH="0" baseline="0" noProof="0">
                <a:ln>
                  <a:noFill/>
                </a:ln>
                <a:solidFill>
                  <a:srgbClr val="1C1C1C"/>
                </a:solidFill>
                <a:effectLst/>
                <a:uLnTx/>
                <a:uFillTx/>
                <a:latin typeface="Arial"/>
                <a:ea typeface="+mn-ea"/>
                <a:cs typeface="+mn-cs"/>
              </a:rPr>
              <a:t> drives the highest engagement and conversion, ensuring a better definition of the at-move segment</a:t>
            </a:r>
          </a:p>
        </p:txBody>
      </p:sp>
      <p:pic>
        <p:nvPicPr>
          <p:cNvPr id="65" name="Graphic 924" descr="Badge Question Mark with solid fill">
            <a:extLst>
              <a:ext uri="{FF2B5EF4-FFF2-40B4-BE49-F238E27FC236}">
                <a16:creationId xmlns:a16="http://schemas.microsoft.com/office/drawing/2014/main" id="{D8FD9854-E7F3-FA90-73B7-5C9EF804C9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480" y="2436932"/>
            <a:ext cx="696543" cy="696543"/>
          </a:xfrm>
          <a:prstGeom prst="rect">
            <a:avLst/>
          </a:prstGeom>
        </p:spPr>
      </p:pic>
      <p:sp>
        <p:nvSpPr>
          <p:cNvPr id="66" name="TextBox 1">
            <a:extLst>
              <a:ext uri="{FF2B5EF4-FFF2-40B4-BE49-F238E27FC236}">
                <a16:creationId xmlns:a16="http://schemas.microsoft.com/office/drawing/2014/main" id="{839CC02A-E8E4-33F0-3A9F-60E85F92022A}"/>
              </a:ext>
            </a:extLst>
          </p:cNvPr>
          <p:cNvSpPr txBox="1">
            <a:spLocks noChangeArrowheads="1"/>
          </p:cNvSpPr>
          <p:nvPr/>
        </p:nvSpPr>
        <p:spPr bwMode="auto">
          <a:xfrm>
            <a:off x="1474936" y="2360252"/>
            <a:ext cx="408318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58220"/>
                </a:solidFill>
                <a:effectLst/>
                <a:uLnTx/>
                <a:uFillTx/>
                <a:latin typeface="Arial"/>
                <a:ea typeface="+mn-ea"/>
                <a:cs typeface="Arial"/>
              </a:rPr>
              <a:t>Evaluate household conversion rates and $/HH across </a:t>
            </a:r>
            <a:r>
              <a:rPr lang="en-US" sz="1400" b="1">
                <a:solidFill>
                  <a:srgbClr val="F58220"/>
                </a:solidFill>
                <a:latin typeface="Arial"/>
                <a:cs typeface="Arial"/>
              </a:rPr>
              <a:t>At-move with two different time periods </a:t>
            </a:r>
            <a:r>
              <a:rPr kumimoji="0" lang="en-US" sz="1400" b="1" i="0" u="none" strike="noStrike" kern="1200" cap="none" spc="0" normalizeH="0" baseline="0" noProof="0">
                <a:ln>
                  <a:noFill/>
                </a:ln>
                <a:solidFill>
                  <a:srgbClr val="F58220"/>
                </a:solidFill>
                <a:effectLst/>
                <a:uLnTx/>
                <a:uFillTx/>
                <a:latin typeface="Arial"/>
                <a:ea typeface="+mn-ea"/>
                <a:cs typeface="Arial"/>
              </a:rPr>
              <a:t>: </a:t>
            </a:r>
            <a:r>
              <a:rPr lang="en-US" sz="1400" b="1">
                <a:solidFill>
                  <a:srgbClr val="F58220"/>
                </a:solidFill>
                <a:latin typeface="Arial"/>
                <a:cs typeface="Arial"/>
              </a:rPr>
              <a:t>( 0 to 90 days ) vs ( 0 to 180 days ) </a:t>
            </a:r>
            <a:r>
              <a:rPr kumimoji="0" lang="en-US" sz="1400" b="1" i="0" u="none" strike="noStrike" kern="1200" cap="none" spc="0" normalizeH="0" baseline="0" noProof="0">
                <a:ln>
                  <a:noFill/>
                </a:ln>
                <a:solidFill>
                  <a:srgbClr val="F58220"/>
                </a:solidFill>
                <a:effectLst/>
                <a:uLnTx/>
                <a:uFillTx/>
                <a:latin typeface="Arial"/>
                <a:ea typeface="+mn-ea"/>
                <a:cs typeface="Arial"/>
              </a:rPr>
              <a:t> </a:t>
            </a:r>
            <a:endParaRPr kumimoji="0" lang="en-US" sz="1400" b="0" i="0" u="none" strike="noStrike" kern="1200" cap="none" spc="0" normalizeH="0" baseline="0" noProof="0">
              <a:ln>
                <a:noFill/>
              </a:ln>
              <a:solidFill>
                <a:srgbClr val="1C1C1C"/>
              </a:solidFill>
              <a:effectLst/>
              <a:uLnTx/>
              <a:uFillTx/>
              <a:latin typeface="Arial"/>
              <a:ea typeface="+mn-ea"/>
              <a:cs typeface="Arial"/>
            </a:endParaRPr>
          </a:p>
        </p:txBody>
      </p:sp>
      <p:graphicFrame>
        <p:nvGraphicFramePr>
          <p:cNvPr id="92" name="Content Placeholder 3">
            <a:extLst>
              <a:ext uri="{FF2B5EF4-FFF2-40B4-BE49-F238E27FC236}">
                <a16:creationId xmlns:a16="http://schemas.microsoft.com/office/drawing/2014/main" id="{C7CEA600-0207-B2AB-B4AF-8650B98A8CF7}"/>
              </a:ext>
            </a:extLst>
          </p:cNvPr>
          <p:cNvGraphicFramePr>
            <a:graphicFrameLocks noGrp="1"/>
          </p:cNvGraphicFramePr>
          <p:nvPr>
            <p:ph idx="1"/>
          </p:nvPr>
        </p:nvGraphicFramePr>
        <p:xfrm>
          <a:off x="4896091" y="2737882"/>
          <a:ext cx="2268638" cy="20424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93" name="Content Placeholder 3">
            <a:extLst>
              <a:ext uri="{FF2B5EF4-FFF2-40B4-BE49-F238E27FC236}">
                <a16:creationId xmlns:a16="http://schemas.microsoft.com/office/drawing/2014/main" id="{DED345D0-28B4-5A89-694F-00A8A88E0C9A}"/>
              </a:ext>
            </a:extLst>
          </p:cNvPr>
          <p:cNvGraphicFramePr>
            <a:graphicFrameLocks/>
          </p:cNvGraphicFramePr>
          <p:nvPr/>
        </p:nvGraphicFramePr>
        <p:xfrm>
          <a:off x="4899565" y="2733854"/>
          <a:ext cx="2268638" cy="204246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6" name="Text Placeholder 2">
            <a:extLst>
              <a:ext uri="{FF2B5EF4-FFF2-40B4-BE49-F238E27FC236}">
                <a16:creationId xmlns:a16="http://schemas.microsoft.com/office/drawing/2014/main" id="{4231A752-1411-76E7-2D67-326C50D1B2FC}"/>
              </a:ext>
            </a:extLst>
          </p:cNvPr>
          <p:cNvSpPr>
            <a:spLocks noGrp="1"/>
          </p:cNvSpPr>
          <p:nvPr>
            <p:ph type="body" sz="quarter" idx="11"/>
          </p:nvPr>
        </p:nvSpPr>
        <p:spPr>
          <a:xfrm>
            <a:off x="370111" y="271035"/>
            <a:ext cx="11395169" cy="436561"/>
          </a:xfrm>
        </p:spPr>
        <p:txBody>
          <a:bodyPr>
            <a:normAutofit/>
          </a:bodyPr>
          <a:lstStyle/>
          <a:p>
            <a:r>
              <a:rPr lang="en-US">
                <a:solidFill>
                  <a:schemeClr val="accent1"/>
                </a:solidFill>
              </a:rPr>
              <a:t>Existing – Movers (At-move time frame)</a:t>
            </a:r>
            <a:r>
              <a:rPr lang="en-US">
                <a:solidFill>
                  <a:schemeClr val="tx1">
                    <a:lumMod val="75000"/>
                    <a:lumOff val="25000"/>
                  </a:schemeClr>
                </a:solidFill>
              </a:rPr>
              <a:t> |  A/B test framework</a:t>
            </a:r>
          </a:p>
        </p:txBody>
      </p:sp>
      <p:grpSp>
        <p:nvGrpSpPr>
          <p:cNvPr id="125" name="Group 124">
            <a:extLst>
              <a:ext uri="{FF2B5EF4-FFF2-40B4-BE49-F238E27FC236}">
                <a16:creationId xmlns:a16="http://schemas.microsoft.com/office/drawing/2014/main" id="{D4E9C7A8-3B34-2FCD-1BEB-7515AE9C7E20}"/>
              </a:ext>
            </a:extLst>
          </p:cNvPr>
          <p:cNvGrpSpPr/>
          <p:nvPr/>
        </p:nvGrpSpPr>
        <p:grpSpPr>
          <a:xfrm>
            <a:off x="634822" y="1491787"/>
            <a:ext cx="696420" cy="519608"/>
            <a:chOff x="10525421" y="1480757"/>
            <a:chExt cx="800099" cy="573788"/>
          </a:xfrm>
        </p:grpSpPr>
        <p:sp>
          <p:nvSpPr>
            <p:cNvPr id="126" name="Graphic 21" descr="Target Audience with solid fill">
              <a:extLst>
                <a:ext uri="{FF2B5EF4-FFF2-40B4-BE49-F238E27FC236}">
                  <a16:creationId xmlns:a16="http://schemas.microsoft.com/office/drawing/2014/main" id="{3AC6F498-D8F6-E739-4584-8964ECEAB0B2}"/>
                </a:ext>
              </a:extLst>
            </p:cNvPr>
            <p:cNvSpPr/>
            <p:nvPr/>
          </p:nvSpPr>
          <p:spPr>
            <a:xfrm>
              <a:off x="10754021" y="1894333"/>
              <a:ext cx="342900" cy="120967"/>
            </a:xfrm>
            <a:custGeom>
              <a:avLst/>
              <a:gdLst>
                <a:gd name="connsiteX0" fmla="*/ 326708 w 342900"/>
                <a:gd name="connsiteY0" fmla="*/ 74295 h 120967"/>
                <a:gd name="connsiteX1" fmla="*/ 303848 w 342900"/>
                <a:gd name="connsiteY1" fmla="*/ 20003 h 120967"/>
                <a:gd name="connsiteX2" fmla="*/ 298133 w 342900"/>
                <a:gd name="connsiteY2" fmla="*/ 14288 h 120967"/>
                <a:gd name="connsiteX3" fmla="*/ 20002 w 342900"/>
                <a:gd name="connsiteY3" fmla="*/ 0 h 120967"/>
                <a:gd name="connsiteX4" fmla="*/ 17145 w 342900"/>
                <a:gd name="connsiteY4" fmla="*/ 1905 h 120967"/>
                <a:gd name="connsiteX5" fmla="*/ 0 w 342900"/>
                <a:gd name="connsiteY5" fmla="*/ 35243 h 120967"/>
                <a:gd name="connsiteX6" fmla="*/ 0 w 342900"/>
                <a:gd name="connsiteY6" fmla="*/ 120968 h 120967"/>
                <a:gd name="connsiteX7" fmla="*/ 342900 w 342900"/>
                <a:gd name="connsiteY7" fmla="*/ 120968 h 120967"/>
                <a:gd name="connsiteX8" fmla="*/ 342900 w 342900"/>
                <a:gd name="connsiteY8" fmla="*/ 90488 h 120967"/>
                <a:gd name="connsiteX9" fmla="*/ 326708 w 342900"/>
                <a:gd name="connsiteY9" fmla="*/ 74295 h 12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20967">
                  <a:moveTo>
                    <a:pt x="326708" y="74295"/>
                  </a:moveTo>
                  <a:cubicBezTo>
                    <a:pt x="312420" y="60007"/>
                    <a:pt x="303848" y="40005"/>
                    <a:pt x="303848" y="20003"/>
                  </a:cubicBezTo>
                  <a:lnTo>
                    <a:pt x="298133" y="14288"/>
                  </a:lnTo>
                  <a:cubicBezTo>
                    <a:pt x="211455" y="67628"/>
                    <a:pt x="100965" y="61913"/>
                    <a:pt x="20002" y="0"/>
                  </a:cubicBezTo>
                  <a:lnTo>
                    <a:pt x="17145" y="1905"/>
                  </a:lnTo>
                  <a:cubicBezTo>
                    <a:pt x="6668" y="9525"/>
                    <a:pt x="0" y="21907"/>
                    <a:pt x="0" y="35243"/>
                  </a:cubicBezTo>
                  <a:lnTo>
                    <a:pt x="0" y="120968"/>
                  </a:lnTo>
                  <a:lnTo>
                    <a:pt x="342900" y="120968"/>
                  </a:lnTo>
                  <a:lnTo>
                    <a:pt x="342900" y="90488"/>
                  </a:lnTo>
                  <a:lnTo>
                    <a:pt x="326708" y="74295"/>
                  </a:ln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27" name="Graphic 21" descr="Target Audience with solid fill">
              <a:extLst>
                <a:ext uri="{FF2B5EF4-FFF2-40B4-BE49-F238E27FC236}">
                  <a16:creationId xmlns:a16="http://schemas.microsoft.com/office/drawing/2014/main" id="{7C333684-ADD6-5A73-C932-E6CC56B1645A}"/>
                </a:ext>
              </a:extLst>
            </p:cNvPr>
            <p:cNvSpPr/>
            <p:nvPr/>
          </p:nvSpPr>
          <p:spPr>
            <a:xfrm>
              <a:off x="11103588" y="1516005"/>
              <a:ext cx="136393" cy="170683"/>
            </a:xfrm>
            <a:custGeom>
              <a:avLst/>
              <a:gdLst>
                <a:gd name="connsiteX0" fmla="*/ 64770 w 136393"/>
                <a:gd name="connsiteY0" fmla="*/ 170683 h 170683"/>
                <a:gd name="connsiteX1" fmla="*/ 135255 w 136393"/>
                <a:gd name="connsiteY1" fmla="*/ 71623 h 170683"/>
                <a:gd name="connsiteX2" fmla="*/ 36195 w 136393"/>
                <a:gd name="connsiteY2" fmla="*/ 1138 h 170683"/>
                <a:gd name="connsiteX3" fmla="*/ 0 w 136393"/>
                <a:gd name="connsiteY3" fmla="*/ 16378 h 170683"/>
                <a:gd name="connsiteX4" fmla="*/ 64770 w 136393"/>
                <a:gd name="connsiteY4" fmla="*/ 170683 h 17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93" h="170683">
                  <a:moveTo>
                    <a:pt x="64770" y="170683"/>
                  </a:moveTo>
                  <a:cubicBezTo>
                    <a:pt x="111443" y="163063"/>
                    <a:pt x="142875" y="118296"/>
                    <a:pt x="135255" y="71623"/>
                  </a:cubicBezTo>
                  <a:cubicBezTo>
                    <a:pt x="127635" y="24951"/>
                    <a:pt x="82868" y="-6482"/>
                    <a:pt x="36195" y="1138"/>
                  </a:cubicBezTo>
                  <a:cubicBezTo>
                    <a:pt x="22860" y="3043"/>
                    <a:pt x="10478" y="8758"/>
                    <a:pt x="0" y="16378"/>
                  </a:cubicBezTo>
                  <a:cubicBezTo>
                    <a:pt x="39053" y="58288"/>
                    <a:pt x="61913" y="112581"/>
                    <a:pt x="64770" y="170683"/>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28" name="Graphic 21" descr="Target Audience with solid fill">
              <a:extLst>
                <a:ext uri="{FF2B5EF4-FFF2-40B4-BE49-F238E27FC236}">
                  <a16:creationId xmlns:a16="http://schemas.microsoft.com/office/drawing/2014/main" id="{CFDDCE54-F177-FC34-DC60-931725AFCF8B}"/>
                </a:ext>
              </a:extLst>
            </p:cNvPr>
            <p:cNvSpPr/>
            <p:nvPr/>
          </p:nvSpPr>
          <p:spPr>
            <a:xfrm>
              <a:off x="11132163" y="1711453"/>
              <a:ext cx="193357" cy="170497"/>
            </a:xfrm>
            <a:custGeom>
              <a:avLst/>
              <a:gdLst>
                <a:gd name="connsiteX0" fmla="*/ 176213 w 193357"/>
                <a:gd name="connsiteY0" fmla="*/ 50483 h 170497"/>
                <a:gd name="connsiteX1" fmla="*/ 92393 w 193357"/>
                <a:gd name="connsiteY1" fmla="*/ 10478 h 170497"/>
                <a:gd name="connsiteX2" fmla="*/ 36195 w 193357"/>
                <a:gd name="connsiteY2" fmla="*/ 0 h 170497"/>
                <a:gd name="connsiteX3" fmla="*/ 0 w 193357"/>
                <a:gd name="connsiteY3" fmla="*/ 116205 h 170497"/>
                <a:gd name="connsiteX4" fmla="*/ 5715 w 193357"/>
                <a:gd name="connsiteY4" fmla="*/ 121920 h 170497"/>
                <a:gd name="connsiteX5" fmla="*/ 60008 w 193357"/>
                <a:gd name="connsiteY5" fmla="*/ 144780 h 170497"/>
                <a:gd name="connsiteX6" fmla="*/ 85725 w 193357"/>
                <a:gd name="connsiteY6" fmla="*/ 170498 h 170497"/>
                <a:gd name="connsiteX7" fmla="*/ 193358 w 193357"/>
                <a:gd name="connsiteY7" fmla="*/ 170498 h 170497"/>
                <a:gd name="connsiteX8" fmla="*/ 193358 w 193357"/>
                <a:gd name="connsiteY8" fmla="*/ 84773 h 170497"/>
                <a:gd name="connsiteX9" fmla="*/ 176213 w 193357"/>
                <a:gd name="connsiteY9" fmla="*/ 50483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357" h="170497">
                  <a:moveTo>
                    <a:pt x="176213" y="50483"/>
                  </a:moveTo>
                  <a:cubicBezTo>
                    <a:pt x="151448" y="31433"/>
                    <a:pt x="122873" y="17145"/>
                    <a:pt x="92393" y="10478"/>
                  </a:cubicBezTo>
                  <a:cubicBezTo>
                    <a:pt x="74295" y="4763"/>
                    <a:pt x="55245" y="1905"/>
                    <a:pt x="36195" y="0"/>
                  </a:cubicBezTo>
                  <a:cubicBezTo>
                    <a:pt x="34290" y="40958"/>
                    <a:pt x="21908" y="80963"/>
                    <a:pt x="0" y="116205"/>
                  </a:cubicBezTo>
                  <a:lnTo>
                    <a:pt x="5715" y="121920"/>
                  </a:lnTo>
                  <a:cubicBezTo>
                    <a:pt x="25718" y="121920"/>
                    <a:pt x="45720" y="130493"/>
                    <a:pt x="60008" y="144780"/>
                  </a:cubicBezTo>
                  <a:lnTo>
                    <a:pt x="85725" y="170498"/>
                  </a:lnTo>
                  <a:lnTo>
                    <a:pt x="193358" y="170498"/>
                  </a:lnTo>
                  <a:lnTo>
                    <a:pt x="193358" y="84773"/>
                  </a:lnTo>
                  <a:cubicBezTo>
                    <a:pt x="193358" y="71438"/>
                    <a:pt x="187643" y="58103"/>
                    <a:pt x="176213" y="50483"/>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29" name="Graphic 21" descr="Target Audience with solid fill">
              <a:extLst>
                <a:ext uri="{FF2B5EF4-FFF2-40B4-BE49-F238E27FC236}">
                  <a16:creationId xmlns:a16="http://schemas.microsoft.com/office/drawing/2014/main" id="{3C2CEF7C-2D7C-C4E9-ECC6-2EAEDF2A0ACC}"/>
                </a:ext>
              </a:extLst>
            </p:cNvPr>
            <p:cNvSpPr/>
            <p:nvPr/>
          </p:nvSpPr>
          <p:spPr>
            <a:xfrm>
              <a:off x="10705443" y="1480757"/>
              <a:ext cx="573781" cy="573788"/>
            </a:xfrm>
            <a:custGeom>
              <a:avLst/>
              <a:gdLst>
                <a:gd name="connsiteX0" fmla="*/ 557213 w 573781"/>
                <a:gd name="connsiteY0" fmla="*/ 485782 h 573788"/>
                <a:gd name="connsiteX1" fmla="*/ 467678 w 573781"/>
                <a:gd name="connsiteY1" fmla="*/ 395294 h 573788"/>
                <a:gd name="connsiteX2" fmla="*/ 421957 w 573781"/>
                <a:gd name="connsiteY2" fmla="*/ 381959 h 573788"/>
                <a:gd name="connsiteX3" fmla="*/ 389573 w 573781"/>
                <a:gd name="connsiteY3" fmla="*/ 350527 h 573788"/>
                <a:gd name="connsiteX4" fmla="*/ 434340 w 573781"/>
                <a:gd name="connsiteY4" fmla="*/ 219082 h 573788"/>
                <a:gd name="connsiteX5" fmla="*/ 217170 w 573781"/>
                <a:gd name="connsiteY5" fmla="*/ 7 h 573788"/>
                <a:gd name="connsiteX6" fmla="*/ 0 w 573781"/>
                <a:gd name="connsiteY6" fmla="*/ 216224 h 573788"/>
                <a:gd name="connsiteX7" fmla="*/ 217170 w 573781"/>
                <a:gd name="connsiteY7" fmla="*/ 435299 h 573788"/>
                <a:gd name="connsiteX8" fmla="*/ 350520 w 573781"/>
                <a:gd name="connsiteY8" fmla="*/ 390532 h 573788"/>
                <a:gd name="connsiteX9" fmla="*/ 382905 w 573781"/>
                <a:gd name="connsiteY9" fmla="*/ 421964 h 573788"/>
                <a:gd name="connsiteX10" fmla="*/ 396240 w 573781"/>
                <a:gd name="connsiteY10" fmla="*/ 467684 h 573788"/>
                <a:gd name="connsiteX11" fmla="*/ 486728 w 573781"/>
                <a:gd name="connsiteY11" fmla="*/ 558172 h 573788"/>
                <a:gd name="connsiteX12" fmla="*/ 558165 w 573781"/>
                <a:gd name="connsiteY12" fmla="*/ 560077 h 573788"/>
                <a:gd name="connsiteX13" fmla="*/ 560070 w 573781"/>
                <a:gd name="connsiteY13" fmla="*/ 488639 h 573788"/>
                <a:gd name="connsiteX14" fmla="*/ 557213 w 573781"/>
                <a:gd name="connsiteY14" fmla="*/ 485782 h 573788"/>
                <a:gd name="connsiteX15" fmla="*/ 557213 w 573781"/>
                <a:gd name="connsiteY15" fmla="*/ 485782 h 573788"/>
                <a:gd name="connsiteX16" fmla="*/ 218123 w 573781"/>
                <a:gd name="connsiteY16" fmla="*/ 44774 h 573788"/>
                <a:gd name="connsiteX17" fmla="*/ 391478 w 573781"/>
                <a:gd name="connsiteY17" fmla="*/ 218129 h 573788"/>
                <a:gd name="connsiteX18" fmla="*/ 350520 w 573781"/>
                <a:gd name="connsiteY18" fmla="*/ 329572 h 573788"/>
                <a:gd name="connsiteX19" fmla="*/ 295275 w 573781"/>
                <a:gd name="connsiteY19" fmla="*/ 309569 h 573788"/>
                <a:gd name="connsiteX20" fmla="*/ 216217 w 573781"/>
                <a:gd name="connsiteY20" fmla="*/ 297187 h 573788"/>
                <a:gd name="connsiteX21" fmla="*/ 137160 w 573781"/>
                <a:gd name="connsiteY21" fmla="*/ 309569 h 573788"/>
                <a:gd name="connsiteX22" fmla="*/ 85725 w 573781"/>
                <a:gd name="connsiteY22" fmla="*/ 330524 h 573788"/>
                <a:gd name="connsiteX23" fmla="*/ 104775 w 573781"/>
                <a:gd name="connsiteY23" fmla="*/ 86684 h 573788"/>
                <a:gd name="connsiteX24" fmla="*/ 218123 w 573781"/>
                <a:gd name="connsiteY24" fmla="*/ 44774 h 57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3781" h="573788">
                  <a:moveTo>
                    <a:pt x="557213" y="485782"/>
                  </a:moveTo>
                  <a:lnTo>
                    <a:pt x="467678" y="395294"/>
                  </a:lnTo>
                  <a:cubicBezTo>
                    <a:pt x="455295" y="383864"/>
                    <a:pt x="439103" y="378149"/>
                    <a:pt x="421957" y="381959"/>
                  </a:cubicBezTo>
                  <a:lnTo>
                    <a:pt x="389573" y="350527"/>
                  </a:lnTo>
                  <a:cubicBezTo>
                    <a:pt x="419100" y="312427"/>
                    <a:pt x="434340" y="266707"/>
                    <a:pt x="434340" y="219082"/>
                  </a:cubicBezTo>
                  <a:cubicBezTo>
                    <a:pt x="435293" y="99067"/>
                    <a:pt x="338138" y="959"/>
                    <a:pt x="217170" y="7"/>
                  </a:cubicBezTo>
                  <a:cubicBezTo>
                    <a:pt x="96203" y="-946"/>
                    <a:pt x="0" y="96209"/>
                    <a:pt x="0" y="216224"/>
                  </a:cubicBezTo>
                  <a:cubicBezTo>
                    <a:pt x="0" y="336239"/>
                    <a:pt x="96203" y="434347"/>
                    <a:pt x="217170" y="435299"/>
                  </a:cubicBezTo>
                  <a:cubicBezTo>
                    <a:pt x="264795" y="435299"/>
                    <a:pt x="311468" y="420059"/>
                    <a:pt x="350520" y="390532"/>
                  </a:cubicBezTo>
                  <a:lnTo>
                    <a:pt x="382905" y="421964"/>
                  </a:lnTo>
                  <a:cubicBezTo>
                    <a:pt x="380048" y="438157"/>
                    <a:pt x="384810" y="455302"/>
                    <a:pt x="396240" y="467684"/>
                  </a:cubicBezTo>
                  <a:lnTo>
                    <a:pt x="486728" y="558172"/>
                  </a:lnTo>
                  <a:cubicBezTo>
                    <a:pt x="505778" y="578174"/>
                    <a:pt x="538163" y="579127"/>
                    <a:pt x="558165" y="560077"/>
                  </a:cubicBezTo>
                  <a:cubicBezTo>
                    <a:pt x="578168" y="541027"/>
                    <a:pt x="579120" y="508642"/>
                    <a:pt x="560070" y="488639"/>
                  </a:cubicBezTo>
                  <a:cubicBezTo>
                    <a:pt x="559118" y="487687"/>
                    <a:pt x="558165" y="486734"/>
                    <a:pt x="557213" y="485782"/>
                  </a:cubicBezTo>
                  <a:lnTo>
                    <a:pt x="557213" y="485782"/>
                  </a:lnTo>
                  <a:close/>
                  <a:moveTo>
                    <a:pt x="218123" y="44774"/>
                  </a:moveTo>
                  <a:cubicBezTo>
                    <a:pt x="314325" y="44774"/>
                    <a:pt x="391478" y="121927"/>
                    <a:pt x="391478" y="218129"/>
                  </a:cubicBezTo>
                  <a:cubicBezTo>
                    <a:pt x="391478" y="259087"/>
                    <a:pt x="377190" y="299092"/>
                    <a:pt x="350520" y="329572"/>
                  </a:cubicBezTo>
                  <a:cubicBezTo>
                    <a:pt x="332423" y="320999"/>
                    <a:pt x="314325" y="314332"/>
                    <a:pt x="295275" y="309569"/>
                  </a:cubicBezTo>
                  <a:cubicBezTo>
                    <a:pt x="269558" y="301949"/>
                    <a:pt x="242888" y="297187"/>
                    <a:pt x="216217" y="297187"/>
                  </a:cubicBezTo>
                  <a:cubicBezTo>
                    <a:pt x="189548" y="297187"/>
                    <a:pt x="162878" y="301949"/>
                    <a:pt x="137160" y="309569"/>
                  </a:cubicBezTo>
                  <a:cubicBezTo>
                    <a:pt x="119063" y="314332"/>
                    <a:pt x="101917" y="320999"/>
                    <a:pt x="85725" y="330524"/>
                  </a:cubicBezTo>
                  <a:cubicBezTo>
                    <a:pt x="23813" y="258134"/>
                    <a:pt x="32385" y="148597"/>
                    <a:pt x="104775" y="86684"/>
                  </a:cubicBezTo>
                  <a:cubicBezTo>
                    <a:pt x="136208" y="59062"/>
                    <a:pt x="176213" y="44774"/>
                    <a:pt x="218123" y="44774"/>
                  </a:cubicBez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30" name="Graphic 21" descr="Target Audience with solid fill">
              <a:extLst>
                <a:ext uri="{FF2B5EF4-FFF2-40B4-BE49-F238E27FC236}">
                  <a16:creationId xmlns:a16="http://schemas.microsoft.com/office/drawing/2014/main" id="{9145923B-A52F-A03D-0F50-864B50FD79F9}"/>
                </a:ext>
              </a:extLst>
            </p:cNvPr>
            <p:cNvSpPr/>
            <p:nvPr/>
          </p:nvSpPr>
          <p:spPr>
            <a:xfrm>
              <a:off x="10825458" y="1564768"/>
              <a:ext cx="192405" cy="192405"/>
            </a:xfrm>
            <a:custGeom>
              <a:avLst/>
              <a:gdLst>
                <a:gd name="connsiteX0" fmla="*/ 192405 w 192405"/>
                <a:gd name="connsiteY0" fmla="*/ 96202 h 192405"/>
                <a:gd name="connsiteX1" fmla="*/ 96203 w 192405"/>
                <a:gd name="connsiteY1" fmla="*/ 192405 h 192405"/>
                <a:gd name="connsiteX2" fmla="*/ 0 w 192405"/>
                <a:gd name="connsiteY2" fmla="*/ 96202 h 192405"/>
                <a:gd name="connsiteX3" fmla="*/ 96203 w 192405"/>
                <a:gd name="connsiteY3" fmla="*/ 0 h 192405"/>
                <a:gd name="connsiteX4" fmla="*/ 192405 w 192405"/>
                <a:gd name="connsiteY4" fmla="*/ 96202 h 19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192405">
                  <a:moveTo>
                    <a:pt x="192405" y="96202"/>
                  </a:moveTo>
                  <a:cubicBezTo>
                    <a:pt x="192405" y="149334"/>
                    <a:pt x="149334" y="192405"/>
                    <a:pt x="96203" y="192405"/>
                  </a:cubicBezTo>
                  <a:cubicBezTo>
                    <a:pt x="43071" y="192405"/>
                    <a:pt x="0" y="149334"/>
                    <a:pt x="0" y="96202"/>
                  </a:cubicBezTo>
                  <a:cubicBezTo>
                    <a:pt x="0" y="43071"/>
                    <a:pt x="43071" y="0"/>
                    <a:pt x="96203" y="0"/>
                  </a:cubicBezTo>
                  <a:cubicBezTo>
                    <a:pt x="149334" y="0"/>
                    <a:pt x="192405" y="43071"/>
                    <a:pt x="192405" y="96202"/>
                  </a:cubicBez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31" name="Graphic 21" descr="Target Audience with solid fill">
              <a:extLst>
                <a:ext uri="{FF2B5EF4-FFF2-40B4-BE49-F238E27FC236}">
                  <a16:creationId xmlns:a16="http://schemas.microsoft.com/office/drawing/2014/main" id="{5F0BA257-6D1A-5986-1BE5-744981D9373D}"/>
                </a:ext>
              </a:extLst>
            </p:cNvPr>
            <p:cNvSpPr/>
            <p:nvPr/>
          </p:nvSpPr>
          <p:spPr>
            <a:xfrm>
              <a:off x="10525421" y="1711453"/>
              <a:ext cx="220027" cy="170497"/>
            </a:xfrm>
            <a:custGeom>
              <a:avLst/>
              <a:gdLst>
                <a:gd name="connsiteX0" fmla="*/ 152400 w 220027"/>
                <a:gd name="connsiteY0" fmla="*/ 0 h 170497"/>
                <a:gd name="connsiteX1" fmla="*/ 100965 w 220027"/>
                <a:gd name="connsiteY1" fmla="*/ 10478 h 170497"/>
                <a:gd name="connsiteX2" fmla="*/ 17145 w 220027"/>
                <a:gd name="connsiteY2" fmla="*/ 50483 h 170497"/>
                <a:gd name="connsiteX3" fmla="*/ 0 w 220027"/>
                <a:gd name="connsiteY3" fmla="*/ 84773 h 170497"/>
                <a:gd name="connsiteX4" fmla="*/ 0 w 220027"/>
                <a:gd name="connsiteY4" fmla="*/ 170498 h 170497"/>
                <a:gd name="connsiteX5" fmla="*/ 205740 w 220027"/>
                <a:gd name="connsiteY5" fmla="*/ 170498 h 170497"/>
                <a:gd name="connsiteX6" fmla="*/ 220028 w 220027"/>
                <a:gd name="connsiteY6" fmla="*/ 156210 h 170497"/>
                <a:gd name="connsiteX7" fmla="*/ 152400 w 220027"/>
                <a:gd name="connsiteY7" fmla="*/ 0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 h="170497">
                  <a:moveTo>
                    <a:pt x="152400" y="0"/>
                  </a:moveTo>
                  <a:cubicBezTo>
                    <a:pt x="135255" y="1905"/>
                    <a:pt x="118110" y="4763"/>
                    <a:pt x="100965" y="10478"/>
                  </a:cubicBezTo>
                  <a:cubicBezTo>
                    <a:pt x="71438" y="19050"/>
                    <a:pt x="42863" y="33338"/>
                    <a:pt x="17145" y="50483"/>
                  </a:cubicBezTo>
                  <a:cubicBezTo>
                    <a:pt x="5715" y="58103"/>
                    <a:pt x="0" y="71438"/>
                    <a:pt x="0" y="84773"/>
                  </a:cubicBezTo>
                  <a:lnTo>
                    <a:pt x="0" y="170498"/>
                  </a:lnTo>
                  <a:lnTo>
                    <a:pt x="205740" y="170498"/>
                  </a:lnTo>
                  <a:cubicBezTo>
                    <a:pt x="209550" y="164783"/>
                    <a:pt x="214313" y="160020"/>
                    <a:pt x="220028" y="156210"/>
                  </a:cubicBezTo>
                  <a:cubicBezTo>
                    <a:pt x="179070" y="113348"/>
                    <a:pt x="155258" y="58103"/>
                    <a:pt x="152400" y="0"/>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32" name="Graphic 21" descr="Target Audience with solid fill">
              <a:extLst>
                <a:ext uri="{FF2B5EF4-FFF2-40B4-BE49-F238E27FC236}">
                  <a16:creationId xmlns:a16="http://schemas.microsoft.com/office/drawing/2014/main" id="{F6AAC2DD-BE47-07D7-C54A-C2E95383756A}"/>
                </a:ext>
              </a:extLst>
            </p:cNvPr>
            <p:cNvSpPr/>
            <p:nvPr/>
          </p:nvSpPr>
          <p:spPr>
            <a:xfrm>
              <a:off x="10610699" y="1515744"/>
              <a:ext cx="133796" cy="169991"/>
            </a:xfrm>
            <a:custGeom>
              <a:avLst/>
              <a:gdLst>
                <a:gd name="connsiteX0" fmla="*/ 67122 w 133796"/>
                <a:gd name="connsiteY0" fmla="*/ 169992 h 169991"/>
                <a:gd name="connsiteX1" fmla="*/ 133797 w 133796"/>
                <a:gd name="connsiteY1" fmla="*/ 14734 h 169991"/>
                <a:gd name="connsiteX2" fmla="*/ 14734 w 133796"/>
                <a:gd name="connsiteY2" fmla="*/ 38547 h 169991"/>
                <a:gd name="connsiteX3" fmla="*/ 38547 w 133796"/>
                <a:gd name="connsiteY3" fmla="*/ 157609 h 169991"/>
                <a:gd name="connsiteX4" fmla="*/ 67122 w 133796"/>
                <a:gd name="connsiteY4" fmla="*/ 169992 h 16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96" h="169991">
                  <a:moveTo>
                    <a:pt x="67122" y="169992"/>
                  </a:moveTo>
                  <a:cubicBezTo>
                    <a:pt x="69979" y="111889"/>
                    <a:pt x="93792" y="57597"/>
                    <a:pt x="133797" y="14734"/>
                  </a:cubicBezTo>
                  <a:cubicBezTo>
                    <a:pt x="94744" y="-11936"/>
                    <a:pt x="41404" y="-1458"/>
                    <a:pt x="14734" y="38547"/>
                  </a:cubicBezTo>
                  <a:cubicBezTo>
                    <a:pt x="-11936" y="78552"/>
                    <a:pt x="-1458" y="130939"/>
                    <a:pt x="38547" y="157609"/>
                  </a:cubicBezTo>
                  <a:cubicBezTo>
                    <a:pt x="47119" y="163324"/>
                    <a:pt x="56644" y="167134"/>
                    <a:pt x="67122" y="169992"/>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grpSp>
      <mc:AlternateContent xmlns:mc="http://schemas.openxmlformats.org/markup-compatibility/2006">
        <mc:Choice xmlns:pslz="http://schemas.microsoft.com/office/powerpoint/2016/slidezoom" Requires="pslz">
          <p:graphicFrame>
            <p:nvGraphicFramePr>
              <p:cNvPr id="3" name="Slide Zoom 2">
                <a:extLst>
                  <a:ext uri="{FF2B5EF4-FFF2-40B4-BE49-F238E27FC236}">
                    <a16:creationId xmlns:a16="http://schemas.microsoft.com/office/drawing/2014/main" id="{04BBB054-8152-82B8-58B3-7A9FCD2976F9}"/>
                  </a:ext>
                </a:extLst>
              </p:cNvPr>
              <p:cNvGraphicFramePr>
                <a:graphicFrameLocks noChangeAspect="1"/>
              </p:cNvGraphicFramePr>
              <p:nvPr>
                <p:extLst>
                  <p:ext uri="{D42A27DB-BD31-4B8C-83A1-F6EECF244321}">
                    <p14:modId xmlns:p14="http://schemas.microsoft.com/office/powerpoint/2010/main" val="3163111694"/>
                  </p:ext>
                </p:extLst>
              </p:nvPr>
            </p:nvGraphicFramePr>
            <p:xfrm>
              <a:off x="6870948" y="3827054"/>
              <a:ext cx="4613598" cy="2832518"/>
            </p:xfrm>
            <a:graphic>
              <a:graphicData uri="http://schemas.microsoft.com/office/powerpoint/2016/slidezoom">
                <pslz:sldZm>
                  <pslz:sldZmObj sldId="2147482611" cId="3441103214">
                    <pslz:zmPr id="{A8AB652A-BDD3-48FD-AF31-BD10C1A7495C}" returnToParent="0" imageType="cover" transitionDur="1000">
                      <p166:blipFill xmlns:p166="http://schemas.microsoft.com/office/powerpoint/2016/6/main">
                        <a:blip r:embed="rId15"/>
                        <a:stretch>
                          <a:fillRect/>
                        </a:stretch>
                      </p166:blipFill>
                      <p166:spPr xmlns:p166="http://schemas.microsoft.com/office/powerpoint/2016/6/main">
                        <a:xfrm>
                          <a:off x="0" y="0"/>
                          <a:ext cx="4613598" cy="2832518"/>
                        </a:xfrm>
                        <a:prstGeom prst="rect">
                          <a:avLst/>
                        </a:prstGeom>
                        <a:ln w="3175">
                          <a:noFill/>
                        </a:ln>
                      </p166:spPr>
                    </pslz:zmPr>
                  </pslz:sldZmObj>
                </pslz:sldZm>
              </a:graphicData>
            </a:graphic>
          </p:graphicFrame>
        </mc:Choice>
        <mc:Fallback>
          <p:pic>
            <p:nvPicPr>
              <p:cNvPr id="3" name="Slide Zoom 2">
                <a:hlinkClick r:id="rId16" action="ppaction://hlinksldjump"/>
                <a:extLst>
                  <a:ext uri="{FF2B5EF4-FFF2-40B4-BE49-F238E27FC236}">
                    <a16:creationId xmlns:a16="http://schemas.microsoft.com/office/drawing/2014/main" id="{04BBB054-8152-82B8-58B3-7A9FCD2976F9}"/>
                  </a:ext>
                </a:extLst>
              </p:cNvPr>
              <p:cNvPicPr>
                <a:picLocks noGrp="1" noRot="1" noChangeAspect="1" noMove="1" noResize="1" noEditPoints="1" noAdjustHandles="1" noChangeArrowheads="1" noChangeShapeType="1"/>
              </p:cNvPicPr>
              <p:nvPr/>
            </p:nvPicPr>
            <p:blipFill>
              <a:blip r:embed="rId15"/>
              <a:stretch>
                <a:fillRect/>
              </a:stretch>
            </p:blipFill>
            <p:spPr>
              <a:xfrm>
                <a:off x="6870948" y="3827054"/>
                <a:ext cx="4613598" cy="2832518"/>
              </a:xfrm>
              <a:prstGeom prst="rect">
                <a:avLst/>
              </a:prstGeom>
              <a:ln w="3175">
                <a:noFill/>
              </a:ln>
            </p:spPr>
          </p:pic>
        </mc:Fallback>
      </mc:AlternateContent>
      <p:sp>
        <p:nvSpPr>
          <p:cNvPr id="4" name="TextBox 3">
            <a:extLst>
              <a:ext uri="{FF2B5EF4-FFF2-40B4-BE49-F238E27FC236}">
                <a16:creationId xmlns:a16="http://schemas.microsoft.com/office/drawing/2014/main" id="{3ABC4E68-5E83-BC5D-511A-18D125941AE8}"/>
              </a:ext>
            </a:extLst>
          </p:cNvPr>
          <p:cNvSpPr txBox="1"/>
          <p:nvPr/>
        </p:nvSpPr>
        <p:spPr>
          <a:xfrm>
            <a:off x="2187165" y="3854687"/>
            <a:ext cx="107670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accent1"/>
                </a:solidFill>
                <a:effectLst/>
                <a:uLnTx/>
                <a:uFillTx/>
                <a:latin typeface="Arial"/>
                <a:ea typeface="+mn-ea"/>
                <a:cs typeface="+mn-cs"/>
              </a:rPr>
              <a:t>Test –  2025Q1  </a:t>
            </a:r>
          </a:p>
        </p:txBody>
      </p:sp>
      <p:grpSp>
        <p:nvGrpSpPr>
          <p:cNvPr id="11" name="Group 10">
            <a:extLst>
              <a:ext uri="{FF2B5EF4-FFF2-40B4-BE49-F238E27FC236}">
                <a16:creationId xmlns:a16="http://schemas.microsoft.com/office/drawing/2014/main" id="{4ED03239-5B0B-90B7-01D5-0D53CD1C908B}"/>
              </a:ext>
            </a:extLst>
          </p:cNvPr>
          <p:cNvGrpSpPr/>
          <p:nvPr/>
        </p:nvGrpSpPr>
        <p:grpSpPr>
          <a:xfrm>
            <a:off x="2432457" y="4970760"/>
            <a:ext cx="294177" cy="277000"/>
            <a:chOff x="10525421" y="1480757"/>
            <a:chExt cx="800099" cy="573788"/>
          </a:xfrm>
        </p:grpSpPr>
        <p:sp>
          <p:nvSpPr>
            <p:cNvPr id="12" name="Graphic 21" descr="Target Audience with solid fill">
              <a:extLst>
                <a:ext uri="{FF2B5EF4-FFF2-40B4-BE49-F238E27FC236}">
                  <a16:creationId xmlns:a16="http://schemas.microsoft.com/office/drawing/2014/main" id="{9722555E-3599-72E8-9013-B8ABAEC1C236}"/>
                </a:ext>
              </a:extLst>
            </p:cNvPr>
            <p:cNvSpPr/>
            <p:nvPr/>
          </p:nvSpPr>
          <p:spPr>
            <a:xfrm>
              <a:off x="10754021" y="1894333"/>
              <a:ext cx="342900" cy="120967"/>
            </a:xfrm>
            <a:custGeom>
              <a:avLst/>
              <a:gdLst>
                <a:gd name="connsiteX0" fmla="*/ 326708 w 342900"/>
                <a:gd name="connsiteY0" fmla="*/ 74295 h 120967"/>
                <a:gd name="connsiteX1" fmla="*/ 303848 w 342900"/>
                <a:gd name="connsiteY1" fmla="*/ 20003 h 120967"/>
                <a:gd name="connsiteX2" fmla="*/ 298133 w 342900"/>
                <a:gd name="connsiteY2" fmla="*/ 14288 h 120967"/>
                <a:gd name="connsiteX3" fmla="*/ 20002 w 342900"/>
                <a:gd name="connsiteY3" fmla="*/ 0 h 120967"/>
                <a:gd name="connsiteX4" fmla="*/ 17145 w 342900"/>
                <a:gd name="connsiteY4" fmla="*/ 1905 h 120967"/>
                <a:gd name="connsiteX5" fmla="*/ 0 w 342900"/>
                <a:gd name="connsiteY5" fmla="*/ 35243 h 120967"/>
                <a:gd name="connsiteX6" fmla="*/ 0 w 342900"/>
                <a:gd name="connsiteY6" fmla="*/ 120968 h 120967"/>
                <a:gd name="connsiteX7" fmla="*/ 342900 w 342900"/>
                <a:gd name="connsiteY7" fmla="*/ 120968 h 120967"/>
                <a:gd name="connsiteX8" fmla="*/ 342900 w 342900"/>
                <a:gd name="connsiteY8" fmla="*/ 90488 h 120967"/>
                <a:gd name="connsiteX9" fmla="*/ 326708 w 342900"/>
                <a:gd name="connsiteY9" fmla="*/ 74295 h 12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20967">
                  <a:moveTo>
                    <a:pt x="326708" y="74295"/>
                  </a:moveTo>
                  <a:cubicBezTo>
                    <a:pt x="312420" y="60007"/>
                    <a:pt x="303848" y="40005"/>
                    <a:pt x="303848" y="20003"/>
                  </a:cubicBezTo>
                  <a:lnTo>
                    <a:pt x="298133" y="14288"/>
                  </a:lnTo>
                  <a:cubicBezTo>
                    <a:pt x="211455" y="67628"/>
                    <a:pt x="100965" y="61913"/>
                    <a:pt x="20002" y="0"/>
                  </a:cubicBezTo>
                  <a:lnTo>
                    <a:pt x="17145" y="1905"/>
                  </a:lnTo>
                  <a:cubicBezTo>
                    <a:pt x="6668" y="9525"/>
                    <a:pt x="0" y="21907"/>
                    <a:pt x="0" y="35243"/>
                  </a:cubicBezTo>
                  <a:lnTo>
                    <a:pt x="0" y="120968"/>
                  </a:lnTo>
                  <a:lnTo>
                    <a:pt x="342900" y="120968"/>
                  </a:lnTo>
                  <a:lnTo>
                    <a:pt x="342900" y="90488"/>
                  </a:lnTo>
                  <a:lnTo>
                    <a:pt x="326708" y="74295"/>
                  </a:ln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3" name="Graphic 21" descr="Target Audience with solid fill">
              <a:extLst>
                <a:ext uri="{FF2B5EF4-FFF2-40B4-BE49-F238E27FC236}">
                  <a16:creationId xmlns:a16="http://schemas.microsoft.com/office/drawing/2014/main" id="{3602868B-807B-CD33-1FD0-2C7997F63F93}"/>
                </a:ext>
              </a:extLst>
            </p:cNvPr>
            <p:cNvSpPr/>
            <p:nvPr/>
          </p:nvSpPr>
          <p:spPr>
            <a:xfrm>
              <a:off x="11103588" y="1516005"/>
              <a:ext cx="136393" cy="170683"/>
            </a:xfrm>
            <a:custGeom>
              <a:avLst/>
              <a:gdLst>
                <a:gd name="connsiteX0" fmla="*/ 64770 w 136393"/>
                <a:gd name="connsiteY0" fmla="*/ 170683 h 170683"/>
                <a:gd name="connsiteX1" fmla="*/ 135255 w 136393"/>
                <a:gd name="connsiteY1" fmla="*/ 71623 h 170683"/>
                <a:gd name="connsiteX2" fmla="*/ 36195 w 136393"/>
                <a:gd name="connsiteY2" fmla="*/ 1138 h 170683"/>
                <a:gd name="connsiteX3" fmla="*/ 0 w 136393"/>
                <a:gd name="connsiteY3" fmla="*/ 16378 h 170683"/>
                <a:gd name="connsiteX4" fmla="*/ 64770 w 136393"/>
                <a:gd name="connsiteY4" fmla="*/ 170683 h 17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93" h="170683">
                  <a:moveTo>
                    <a:pt x="64770" y="170683"/>
                  </a:moveTo>
                  <a:cubicBezTo>
                    <a:pt x="111443" y="163063"/>
                    <a:pt x="142875" y="118296"/>
                    <a:pt x="135255" y="71623"/>
                  </a:cubicBezTo>
                  <a:cubicBezTo>
                    <a:pt x="127635" y="24951"/>
                    <a:pt x="82868" y="-6482"/>
                    <a:pt x="36195" y="1138"/>
                  </a:cubicBezTo>
                  <a:cubicBezTo>
                    <a:pt x="22860" y="3043"/>
                    <a:pt x="10478" y="8758"/>
                    <a:pt x="0" y="16378"/>
                  </a:cubicBezTo>
                  <a:cubicBezTo>
                    <a:pt x="39053" y="58288"/>
                    <a:pt x="61913" y="112581"/>
                    <a:pt x="64770" y="170683"/>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4" name="Graphic 21" descr="Target Audience with solid fill">
              <a:extLst>
                <a:ext uri="{FF2B5EF4-FFF2-40B4-BE49-F238E27FC236}">
                  <a16:creationId xmlns:a16="http://schemas.microsoft.com/office/drawing/2014/main" id="{A2CAF3D1-54D4-4BE1-FF52-880C22DE3CF6}"/>
                </a:ext>
              </a:extLst>
            </p:cNvPr>
            <p:cNvSpPr/>
            <p:nvPr/>
          </p:nvSpPr>
          <p:spPr>
            <a:xfrm>
              <a:off x="11132163" y="1711453"/>
              <a:ext cx="193357" cy="170497"/>
            </a:xfrm>
            <a:custGeom>
              <a:avLst/>
              <a:gdLst>
                <a:gd name="connsiteX0" fmla="*/ 176213 w 193357"/>
                <a:gd name="connsiteY0" fmla="*/ 50483 h 170497"/>
                <a:gd name="connsiteX1" fmla="*/ 92393 w 193357"/>
                <a:gd name="connsiteY1" fmla="*/ 10478 h 170497"/>
                <a:gd name="connsiteX2" fmla="*/ 36195 w 193357"/>
                <a:gd name="connsiteY2" fmla="*/ 0 h 170497"/>
                <a:gd name="connsiteX3" fmla="*/ 0 w 193357"/>
                <a:gd name="connsiteY3" fmla="*/ 116205 h 170497"/>
                <a:gd name="connsiteX4" fmla="*/ 5715 w 193357"/>
                <a:gd name="connsiteY4" fmla="*/ 121920 h 170497"/>
                <a:gd name="connsiteX5" fmla="*/ 60008 w 193357"/>
                <a:gd name="connsiteY5" fmla="*/ 144780 h 170497"/>
                <a:gd name="connsiteX6" fmla="*/ 85725 w 193357"/>
                <a:gd name="connsiteY6" fmla="*/ 170498 h 170497"/>
                <a:gd name="connsiteX7" fmla="*/ 193358 w 193357"/>
                <a:gd name="connsiteY7" fmla="*/ 170498 h 170497"/>
                <a:gd name="connsiteX8" fmla="*/ 193358 w 193357"/>
                <a:gd name="connsiteY8" fmla="*/ 84773 h 170497"/>
                <a:gd name="connsiteX9" fmla="*/ 176213 w 193357"/>
                <a:gd name="connsiteY9" fmla="*/ 50483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357" h="170497">
                  <a:moveTo>
                    <a:pt x="176213" y="50483"/>
                  </a:moveTo>
                  <a:cubicBezTo>
                    <a:pt x="151448" y="31433"/>
                    <a:pt x="122873" y="17145"/>
                    <a:pt x="92393" y="10478"/>
                  </a:cubicBezTo>
                  <a:cubicBezTo>
                    <a:pt x="74295" y="4763"/>
                    <a:pt x="55245" y="1905"/>
                    <a:pt x="36195" y="0"/>
                  </a:cubicBezTo>
                  <a:cubicBezTo>
                    <a:pt x="34290" y="40958"/>
                    <a:pt x="21908" y="80963"/>
                    <a:pt x="0" y="116205"/>
                  </a:cubicBezTo>
                  <a:lnTo>
                    <a:pt x="5715" y="121920"/>
                  </a:lnTo>
                  <a:cubicBezTo>
                    <a:pt x="25718" y="121920"/>
                    <a:pt x="45720" y="130493"/>
                    <a:pt x="60008" y="144780"/>
                  </a:cubicBezTo>
                  <a:lnTo>
                    <a:pt x="85725" y="170498"/>
                  </a:lnTo>
                  <a:lnTo>
                    <a:pt x="193358" y="170498"/>
                  </a:lnTo>
                  <a:lnTo>
                    <a:pt x="193358" y="84773"/>
                  </a:lnTo>
                  <a:cubicBezTo>
                    <a:pt x="193358" y="71438"/>
                    <a:pt x="187643" y="58103"/>
                    <a:pt x="176213" y="50483"/>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5" name="Graphic 21" descr="Target Audience with solid fill">
              <a:extLst>
                <a:ext uri="{FF2B5EF4-FFF2-40B4-BE49-F238E27FC236}">
                  <a16:creationId xmlns:a16="http://schemas.microsoft.com/office/drawing/2014/main" id="{7CF935D8-DCCE-89B3-25F8-18E9C050A0AB}"/>
                </a:ext>
              </a:extLst>
            </p:cNvPr>
            <p:cNvSpPr/>
            <p:nvPr/>
          </p:nvSpPr>
          <p:spPr>
            <a:xfrm>
              <a:off x="10705443" y="1480757"/>
              <a:ext cx="573781" cy="573788"/>
            </a:xfrm>
            <a:custGeom>
              <a:avLst/>
              <a:gdLst>
                <a:gd name="connsiteX0" fmla="*/ 557213 w 573781"/>
                <a:gd name="connsiteY0" fmla="*/ 485782 h 573788"/>
                <a:gd name="connsiteX1" fmla="*/ 467678 w 573781"/>
                <a:gd name="connsiteY1" fmla="*/ 395294 h 573788"/>
                <a:gd name="connsiteX2" fmla="*/ 421957 w 573781"/>
                <a:gd name="connsiteY2" fmla="*/ 381959 h 573788"/>
                <a:gd name="connsiteX3" fmla="*/ 389573 w 573781"/>
                <a:gd name="connsiteY3" fmla="*/ 350527 h 573788"/>
                <a:gd name="connsiteX4" fmla="*/ 434340 w 573781"/>
                <a:gd name="connsiteY4" fmla="*/ 219082 h 573788"/>
                <a:gd name="connsiteX5" fmla="*/ 217170 w 573781"/>
                <a:gd name="connsiteY5" fmla="*/ 7 h 573788"/>
                <a:gd name="connsiteX6" fmla="*/ 0 w 573781"/>
                <a:gd name="connsiteY6" fmla="*/ 216224 h 573788"/>
                <a:gd name="connsiteX7" fmla="*/ 217170 w 573781"/>
                <a:gd name="connsiteY7" fmla="*/ 435299 h 573788"/>
                <a:gd name="connsiteX8" fmla="*/ 350520 w 573781"/>
                <a:gd name="connsiteY8" fmla="*/ 390532 h 573788"/>
                <a:gd name="connsiteX9" fmla="*/ 382905 w 573781"/>
                <a:gd name="connsiteY9" fmla="*/ 421964 h 573788"/>
                <a:gd name="connsiteX10" fmla="*/ 396240 w 573781"/>
                <a:gd name="connsiteY10" fmla="*/ 467684 h 573788"/>
                <a:gd name="connsiteX11" fmla="*/ 486728 w 573781"/>
                <a:gd name="connsiteY11" fmla="*/ 558172 h 573788"/>
                <a:gd name="connsiteX12" fmla="*/ 558165 w 573781"/>
                <a:gd name="connsiteY12" fmla="*/ 560077 h 573788"/>
                <a:gd name="connsiteX13" fmla="*/ 560070 w 573781"/>
                <a:gd name="connsiteY13" fmla="*/ 488639 h 573788"/>
                <a:gd name="connsiteX14" fmla="*/ 557213 w 573781"/>
                <a:gd name="connsiteY14" fmla="*/ 485782 h 573788"/>
                <a:gd name="connsiteX15" fmla="*/ 557213 w 573781"/>
                <a:gd name="connsiteY15" fmla="*/ 485782 h 573788"/>
                <a:gd name="connsiteX16" fmla="*/ 218123 w 573781"/>
                <a:gd name="connsiteY16" fmla="*/ 44774 h 573788"/>
                <a:gd name="connsiteX17" fmla="*/ 391478 w 573781"/>
                <a:gd name="connsiteY17" fmla="*/ 218129 h 573788"/>
                <a:gd name="connsiteX18" fmla="*/ 350520 w 573781"/>
                <a:gd name="connsiteY18" fmla="*/ 329572 h 573788"/>
                <a:gd name="connsiteX19" fmla="*/ 295275 w 573781"/>
                <a:gd name="connsiteY19" fmla="*/ 309569 h 573788"/>
                <a:gd name="connsiteX20" fmla="*/ 216217 w 573781"/>
                <a:gd name="connsiteY20" fmla="*/ 297187 h 573788"/>
                <a:gd name="connsiteX21" fmla="*/ 137160 w 573781"/>
                <a:gd name="connsiteY21" fmla="*/ 309569 h 573788"/>
                <a:gd name="connsiteX22" fmla="*/ 85725 w 573781"/>
                <a:gd name="connsiteY22" fmla="*/ 330524 h 573788"/>
                <a:gd name="connsiteX23" fmla="*/ 104775 w 573781"/>
                <a:gd name="connsiteY23" fmla="*/ 86684 h 573788"/>
                <a:gd name="connsiteX24" fmla="*/ 218123 w 573781"/>
                <a:gd name="connsiteY24" fmla="*/ 44774 h 57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3781" h="573788">
                  <a:moveTo>
                    <a:pt x="557213" y="485782"/>
                  </a:moveTo>
                  <a:lnTo>
                    <a:pt x="467678" y="395294"/>
                  </a:lnTo>
                  <a:cubicBezTo>
                    <a:pt x="455295" y="383864"/>
                    <a:pt x="439103" y="378149"/>
                    <a:pt x="421957" y="381959"/>
                  </a:cubicBezTo>
                  <a:lnTo>
                    <a:pt x="389573" y="350527"/>
                  </a:lnTo>
                  <a:cubicBezTo>
                    <a:pt x="419100" y="312427"/>
                    <a:pt x="434340" y="266707"/>
                    <a:pt x="434340" y="219082"/>
                  </a:cubicBezTo>
                  <a:cubicBezTo>
                    <a:pt x="435293" y="99067"/>
                    <a:pt x="338138" y="959"/>
                    <a:pt x="217170" y="7"/>
                  </a:cubicBezTo>
                  <a:cubicBezTo>
                    <a:pt x="96203" y="-946"/>
                    <a:pt x="0" y="96209"/>
                    <a:pt x="0" y="216224"/>
                  </a:cubicBezTo>
                  <a:cubicBezTo>
                    <a:pt x="0" y="336239"/>
                    <a:pt x="96203" y="434347"/>
                    <a:pt x="217170" y="435299"/>
                  </a:cubicBezTo>
                  <a:cubicBezTo>
                    <a:pt x="264795" y="435299"/>
                    <a:pt x="311468" y="420059"/>
                    <a:pt x="350520" y="390532"/>
                  </a:cubicBezTo>
                  <a:lnTo>
                    <a:pt x="382905" y="421964"/>
                  </a:lnTo>
                  <a:cubicBezTo>
                    <a:pt x="380048" y="438157"/>
                    <a:pt x="384810" y="455302"/>
                    <a:pt x="396240" y="467684"/>
                  </a:cubicBezTo>
                  <a:lnTo>
                    <a:pt x="486728" y="558172"/>
                  </a:lnTo>
                  <a:cubicBezTo>
                    <a:pt x="505778" y="578174"/>
                    <a:pt x="538163" y="579127"/>
                    <a:pt x="558165" y="560077"/>
                  </a:cubicBezTo>
                  <a:cubicBezTo>
                    <a:pt x="578168" y="541027"/>
                    <a:pt x="579120" y="508642"/>
                    <a:pt x="560070" y="488639"/>
                  </a:cubicBezTo>
                  <a:cubicBezTo>
                    <a:pt x="559118" y="487687"/>
                    <a:pt x="558165" y="486734"/>
                    <a:pt x="557213" y="485782"/>
                  </a:cubicBezTo>
                  <a:lnTo>
                    <a:pt x="557213" y="485782"/>
                  </a:lnTo>
                  <a:close/>
                  <a:moveTo>
                    <a:pt x="218123" y="44774"/>
                  </a:moveTo>
                  <a:cubicBezTo>
                    <a:pt x="314325" y="44774"/>
                    <a:pt x="391478" y="121927"/>
                    <a:pt x="391478" y="218129"/>
                  </a:cubicBezTo>
                  <a:cubicBezTo>
                    <a:pt x="391478" y="259087"/>
                    <a:pt x="377190" y="299092"/>
                    <a:pt x="350520" y="329572"/>
                  </a:cubicBezTo>
                  <a:cubicBezTo>
                    <a:pt x="332423" y="320999"/>
                    <a:pt x="314325" y="314332"/>
                    <a:pt x="295275" y="309569"/>
                  </a:cubicBezTo>
                  <a:cubicBezTo>
                    <a:pt x="269558" y="301949"/>
                    <a:pt x="242888" y="297187"/>
                    <a:pt x="216217" y="297187"/>
                  </a:cubicBezTo>
                  <a:cubicBezTo>
                    <a:pt x="189548" y="297187"/>
                    <a:pt x="162878" y="301949"/>
                    <a:pt x="137160" y="309569"/>
                  </a:cubicBezTo>
                  <a:cubicBezTo>
                    <a:pt x="119063" y="314332"/>
                    <a:pt x="101917" y="320999"/>
                    <a:pt x="85725" y="330524"/>
                  </a:cubicBezTo>
                  <a:cubicBezTo>
                    <a:pt x="23813" y="258134"/>
                    <a:pt x="32385" y="148597"/>
                    <a:pt x="104775" y="86684"/>
                  </a:cubicBezTo>
                  <a:cubicBezTo>
                    <a:pt x="136208" y="59062"/>
                    <a:pt x="176213" y="44774"/>
                    <a:pt x="218123" y="44774"/>
                  </a:cubicBez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7" name="Graphic 21" descr="Target Audience with solid fill">
              <a:extLst>
                <a:ext uri="{FF2B5EF4-FFF2-40B4-BE49-F238E27FC236}">
                  <a16:creationId xmlns:a16="http://schemas.microsoft.com/office/drawing/2014/main" id="{087BB62B-7AA8-0E9B-A8CF-418F1E2424C8}"/>
                </a:ext>
              </a:extLst>
            </p:cNvPr>
            <p:cNvSpPr/>
            <p:nvPr/>
          </p:nvSpPr>
          <p:spPr>
            <a:xfrm>
              <a:off x="10825458" y="1564768"/>
              <a:ext cx="192405" cy="192405"/>
            </a:xfrm>
            <a:custGeom>
              <a:avLst/>
              <a:gdLst>
                <a:gd name="connsiteX0" fmla="*/ 192405 w 192405"/>
                <a:gd name="connsiteY0" fmla="*/ 96202 h 192405"/>
                <a:gd name="connsiteX1" fmla="*/ 96203 w 192405"/>
                <a:gd name="connsiteY1" fmla="*/ 192405 h 192405"/>
                <a:gd name="connsiteX2" fmla="*/ 0 w 192405"/>
                <a:gd name="connsiteY2" fmla="*/ 96202 h 192405"/>
                <a:gd name="connsiteX3" fmla="*/ 96203 w 192405"/>
                <a:gd name="connsiteY3" fmla="*/ 0 h 192405"/>
                <a:gd name="connsiteX4" fmla="*/ 192405 w 192405"/>
                <a:gd name="connsiteY4" fmla="*/ 96202 h 19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192405">
                  <a:moveTo>
                    <a:pt x="192405" y="96202"/>
                  </a:moveTo>
                  <a:cubicBezTo>
                    <a:pt x="192405" y="149334"/>
                    <a:pt x="149334" y="192405"/>
                    <a:pt x="96203" y="192405"/>
                  </a:cubicBezTo>
                  <a:cubicBezTo>
                    <a:pt x="43071" y="192405"/>
                    <a:pt x="0" y="149334"/>
                    <a:pt x="0" y="96202"/>
                  </a:cubicBezTo>
                  <a:cubicBezTo>
                    <a:pt x="0" y="43071"/>
                    <a:pt x="43071" y="0"/>
                    <a:pt x="96203" y="0"/>
                  </a:cubicBezTo>
                  <a:cubicBezTo>
                    <a:pt x="149334" y="0"/>
                    <a:pt x="192405" y="43071"/>
                    <a:pt x="192405" y="96202"/>
                  </a:cubicBez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8" name="Graphic 21" descr="Target Audience with solid fill">
              <a:extLst>
                <a:ext uri="{FF2B5EF4-FFF2-40B4-BE49-F238E27FC236}">
                  <a16:creationId xmlns:a16="http://schemas.microsoft.com/office/drawing/2014/main" id="{6785D535-5BE4-0AF7-5444-C905404141CF}"/>
                </a:ext>
              </a:extLst>
            </p:cNvPr>
            <p:cNvSpPr/>
            <p:nvPr/>
          </p:nvSpPr>
          <p:spPr>
            <a:xfrm>
              <a:off x="10525421" y="1711453"/>
              <a:ext cx="220027" cy="170497"/>
            </a:xfrm>
            <a:custGeom>
              <a:avLst/>
              <a:gdLst>
                <a:gd name="connsiteX0" fmla="*/ 152400 w 220027"/>
                <a:gd name="connsiteY0" fmla="*/ 0 h 170497"/>
                <a:gd name="connsiteX1" fmla="*/ 100965 w 220027"/>
                <a:gd name="connsiteY1" fmla="*/ 10478 h 170497"/>
                <a:gd name="connsiteX2" fmla="*/ 17145 w 220027"/>
                <a:gd name="connsiteY2" fmla="*/ 50483 h 170497"/>
                <a:gd name="connsiteX3" fmla="*/ 0 w 220027"/>
                <a:gd name="connsiteY3" fmla="*/ 84773 h 170497"/>
                <a:gd name="connsiteX4" fmla="*/ 0 w 220027"/>
                <a:gd name="connsiteY4" fmla="*/ 170498 h 170497"/>
                <a:gd name="connsiteX5" fmla="*/ 205740 w 220027"/>
                <a:gd name="connsiteY5" fmla="*/ 170498 h 170497"/>
                <a:gd name="connsiteX6" fmla="*/ 220028 w 220027"/>
                <a:gd name="connsiteY6" fmla="*/ 156210 h 170497"/>
                <a:gd name="connsiteX7" fmla="*/ 152400 w 220027"/>
                <a:gd name="connsiteY7" fmla="*/ 0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 h="170497">
                  <a:moveTo>
                    <a:pt x="152400" y="0"/>
                  </a:moveTo>
                  <a:cubicBezTo>
                    <a:pt x="135255" y="1905"/>
                    <a:pt x="118110" y="4763"/>
                    <a:pt x="100965" y="10478"/>
                  </a:cubicBezTo>
                  <a:cubicBezTo>
                    <a:pt x="71438" y="19050"/>
                    <a:pt x="42863" y="33338"/>
                    <a:pt x="17145" y="50483"/>
                  </a:cubicBezTo>
                  <a:cubicBezTo>
                    <a:pt x="5715" y="58103"/>
                    <a:pt x="0" y="71438"/>
                    <a:pt x="0" y="84773"/>
                  </a:cubicBezTo>
                  <a:lnTo>
                    <a:pt x="0" y="170498"/>
                  </a:lnTo>
                  <a:lnTo>
                    <a:pt x="205740" y="170498"/>
                  </a:lnTo>
                  <a:cubicBezTo>
                    <a:pt x="209550" y="164783"/>
                    <a:pt x="214313" y="160020"/>
                    <a:pt x="220028" y="156210"/>
                  </a:cubicBezTo>
                  <a:cubicBezTo>
                    <a:pt x="179070" y="113348"/>
                    <a:pt x="155258" y="58103"/>
                    <a:pt x="152400" y="0"/>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19" name="Graphic 21" descr="Target Audience with solid fill">
              <a:extLst>
                <a:ext uri="{FF2B5EF4-FFF2-40B4-BE49-F238E27FC236}">
                  <a16:creationId xmlns:a16="http://schemas.microsoft.com/office/drawing/2014/main" id="{5829C375-0283-8687-AA92-F7E68FF22E63}"/>
                </a:ext>
              </a:extLst>
            </p:cNvPr>
            <p:cNvSpPr/>
            <p:nvPr/>
          </p:nvSpPr>
          <p:spPr>
            <a:xfrm>
              <a:off x="10610699" y="1515744"/>
              <a:ext cx="133796" cy="169991"/>
            </a:xfrm>
            <a:custGeom>
              <a:avLst/>
              <a:gdLst>
                <a:gd name="connsiteX0" fmla="*/ 67122 w 133796"/>
                <a:gd name="connsiteY0" fmla="*/ 169992 h 169991"/>
                <a:gd name="connsiteX1" fmla="*/ 133797 w 133796"/>
                <a:gd name="connsiteY1" fmla="*/ 14734 h 169991"/>
                <a:gd name="connsiteX2" fmla="*/ 14734 w 133796"/>
                <a:gd name="connsiteY2" fmla="*/ 38547 h 169991"/>
                <a:gd name="connsiteX3" fmla="*/ 38547 w 133796"/>
                <a:gd name="connsiteY3" fmla="*/ 157609 h 169991"/>
                <a:gd name="connsiteX4" fmla="*/ 67122 w 133796"/>
                <a:gd name="connsiteY4" fmla="*/ 169992 h 16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96" h="169991">
                  <a:moveTo>
                    <a:pt x="67122" y="169992"/>
                  </a:moveTo>
                  <a:cubicBezTo>
                    <a:pt x="69979" y="111889"/>
                    <a:pt x="93792" y="57597"/>
                    <a:pt x="133797" y="14734"/>
                  </a:cubicBezTo>
                  <a:cubicBezTo>
                    <a:pt x="94744" y="-11936"/>
                    <a:pt x="41404" y="-1458"/>
                    <a:pt x="14734" y="38547"/>
                  </a:cubicBezTo>
                  <a:cubicBezTo>
                    <a:pt x="-11936" y="78552"/>
                    <a:pt x="-1458" y="130939"/>
                    <a:pt x="38547" y="157609"/>
                  </a:cubicBezTo>
                  <a:cubicBezTo>
                    <a:pt x="47119" y="163324"/>
                    <a:pt x="56644" y="167134"/>
                    <a:pt x="67122" y="169992"/>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grpSp>
      <p:sp>
        <p:nvSpPr>
          <p:cNvPr id="21" name="TextBox 20">
            <a:extLst>
              <a:ext uri="{FF2B5EF4-FFF2-40B4-BE49-F238E27FC236}">
                <a16:creationId xmlns:a16="http://schemas.microsoft.com/office/drawing/2014/main" id="{7872CD58-5535-65AC-2F2B-D6BAC3AA90DD}"/>
              </a:ext>
            </a:extLst>
          </p:cNvPr>
          <p:cNvSpPr txBox="1"/>
          <p:nvPr/>
        </p:nvSpPr>
        <p:spPr>
          <a:xfrm>
            <a:off x="2156771" y="4267820"/>
            <a:ext cx="1231427" cy="253916"/>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1C1C1C"/>
                </a:solidFill>
                <a:effectLst/>
                <a:uLnTx/>
                <a:uFillTx/>
                <a:latin typeface="Arial"/>
                <a:ea typeface="+mn-ea"/>
                <a:cs typeface="+mn-cs"/>
              </a:rPr>
              <a:t>Total HHs : 1.5M</a:t>
            </a:r>
          </a:p>
        </p:txBody>
      </p:sp>
      <p:sp>
        <p:nvSpPr>
          <p:cNvPr id="23" name="Arrow: Right 22">
            <a:extLst>
              <a:ext uri="{FF2B5EF4-FFF2-40B4-BE49-F238E27FC236}">
                <a16:creationId xmlns:a16="http://schemas.microsoft.com/office/drawing/2014/main" id="{4BEC5C6E-A888-E04F-B5D5-4D4791D8B2F7}"/>
              </a:ext>
            </a:extLst>
          </p:cNvPr>
          <p:cNvSpPr/>
          <p:nvPr/>
        </p:nvSpPr>
        <p:spPr>
          <a:xfrm>
            <a:off x="2002351" y="5057759"/>
            <a:ext cx="276556" cy="129620"/>
          </a:xfrm>
          <a:prstGeom prst="right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35C1F138-ECDF-35A5-1896-A024DBBAFC51}"/>
              </a:ext>
            </a:extLst>
          </p:cNvPr>
          <p:cNvSpPr/>
          <p:nvPr/>
        </p:nvSpPr>
        <p:spPr>
          <a:xfrm>
            <a:off x="4688579" y="5281807"/>
            <a:ext cx="276556" cy="129620"/>
          </a:xfrm>
          <a:prstGeom prst="right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Linear Graph with solid fill">
            <a:extLst>
              <a:ext uri="{FF2B5EF4-FFF2-40B4-BE49-F238E27FC236}">
                <a16:creationId xmlns:a16="http://schemas.microsoft.com/office/drawing/2014/main" id="{9A70F06E-645C-10BE-28BE-77D88C22A64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063486" y="5028156"/>
            <a:ext cx="614202" cy="502920"/>
          </a:xfrm>
          <a:prstGeom prst="rect">
            <a:avLst/>
          </a:prstGeom>
        </p:spPr>
      </p:pic>
      <p:grpSp>
        <p:nvGrpSpPr>
          <p:cNvPr id="27" name="Group 26">
            <a:extLst>
              <a:ext uri="{FF2B5EF4-FFF2-40B4-BE49-F238E27FC236}">
                <a16:creationId xmlns:a16="http://schemas.microsoft.com/office/drawing/2014/main" id="{002B9846-7A75-66E0-8D78-51BDB9DAD0EC}"/>
              </a:ext>
            </a:extLst>
          </p:cNvPr>
          <p:cNvGrpSpPr/>
          <p:nvPr/>
        </p:nvGrpSpPr>
        <p:grpSpPr>
          <a:xfrm>
            <a:off x="2431340" y="5778316"/>
            <a:ext cx="294177" cy="277000"/>
            <a:chOff x="10525421" y="1480757"/>
            <a:chExt cx="800099" cy="573788"/>
          </a:xfrm>
        </p:grpSpPr>
        <p:sp>
          <p:nvSpPr>
            <p:cNvPr id="29" name="Graphic 21" descr="Target Audience with solid fill">
              <a:extLst>
                <a:ext uri="{FF2B5EF4-FFF2-40B4-BE49-F238E27FC236}">
                  <a16:creationId xmlns:a16="http://schemas.microsoft.com/office/drawing/2014/main" id="{F4DD69DE-5E9D-8AD9-F830-7B9FF766D271}"/>
                </a:ext>
              </a:extLst>
            </p:cNvPr>
            <p:cNvSpPr/>
            <p:nvPr/>
          </p:nvSpPr>
          <p:spPr>
            <a:xfrm>
              <a:off x="10754021" y="1894333"/>
              <a:ext cx="342900" cy="120967"/>
            </a:xfrm>
            <a:custGeom>
              <a:avLst/>
              <a:gdLst>
                <a:gd name="connsiteX0" fmla="*/ 326708 w 342900"/>
                <a:gd name="connsiteY0" fmla="*/ 74295 h 120967"/>
                <a:gd name="connsiteX1" fmla="*/ 303848 w 342900"/>
                <a:gd name="connsiteY1" fmla="*/ 20003 h 120967"/>
                <a:gd name="connsiteX2" fmla="*/ 298133 w 342900"/>
                <a:gd name="connsiteY2" fmla="*/ 14288 h 120967"/>
                <a:gd name="connsiteX3" fmla="*/ 20002 w 342900"/>
                <a:gd name="connsiteY3" fmla="*/ 0 h 120967"/>
                <a:gd name="connsiteX4" fmla="*/ 17145 w 342900"/>
                <a:gd name="connsiteY4" fmla="*/ 1905 h 120967"/>
                <a:gd name="connsiteX5" fmla="*/ 0 w 342900"/>
                <a:gd name="connsiteY5" fmla="*/ 35243 h 120967"/>
                <a:gd name="connsiteX6" fmla="*/ 0 w 342900"/>
                <a:gd name="connsiteY6" fmla="*/ 120968 h 120967"/>
                <a:gd name="connsiteX7" fmla="*/ 342900 w 342900"/>
                <a:gd name="connsiteY7" fmla="*/ 120968 h 120967"/>
                <a:gd name="connsiteX8" fmla="*/ 342900 w 342900"/>
                <a:gd name="connsiteY8" fmla="*/ 90488 h 120967"/>
                <a:gd name="connsiteX9" fmla="*/ 326708 w 342900"/>
                <a:gd name="connsiteY9" fmla="*/ 74295 h 12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20967">
                  <a:moveTo>
                    <a:pt x="326708" y="74295"/>
                  </a:moveTo>
                  <a:cubicBezTo>
                    <a:pt x="312420" y="60007"/>
                    <a:pt x="303848" y="40005"/>
                    <a:pt x="303848" y="20003"/>
                  </a:cubicBezTo>
                  <a:lnTo>
                    <a:pt x="298133" y="14288"/>
                  </a:lnTo>
                  <a:cubicBezTo>
                    <a:pt x="211455" y="67628"/>
                    <a:pt x="100965" y="61913"/>
                    <a:pt x="20002" y="0"/>
                  </a:cubicBezTo>
                  <a:lnTo>
                    <a:pt x="17145" y="1905"/>
                  </a:lnTo>
                  <a:cubicBezTo>
                    <a:pt x="6668" y="9525"/>
                    <a:pt x="0" y="21907"/>
                    <a:pt x="0" y="35243"/>
                  </a:cubicBezTo>
                  <a:lnTo>
                    <a:pt x="0" y="120968"/>
                  </a:lnTo>
                  <a:lnTo>
                    <a:pt x="342900" y="120968"/>
                  </a:lnTo>
                  <a:lnTo>
                    <a:pt x="342900" y="90488"/>
                  </a:lnTo>
                  <a:lnTo>
                    <a:pt x="326708" y="74295"/>
                  </a:ln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30" name="Graphic 21" descr="Target Audience with solid fill">
              <a:extLst>
                <a:ext uri="{FF2B5EF4-FFF2-40B4-BE49-F238E27FC236}">
                  <a16:creationId xmlns:a16="http://schemas.microsoft.com/office/drawing/2014/main" id="{E0616931-176C-D402-4FC3-58E2C80F5386}"/>
                </a:ext>
              </a:extLst>
            </p:cNvPr>
            <p:cNvSpPr/>
            <p:nvPr/>
          </p:nvSpPr>
          <p:spPr>
            <a:xfrm>
              <a:off x="11103588" y="1516005"/>
              <a:ext cx="136393" cy="170683"/>
            </a:xfrm>
            <a:custGeom>
              <a:avLst/>
              <a:gdLst>
                <a:gd name="connsiteX0" fmla="*/ 64770 w 136393"/>
                <a:gd name="connsiteY0" fmla="*/ 170683 h 170683"/>
                <a:gd name="connsiteX1" fmla="*/ 135255 w 136393"/>
                <a:gd name="connsiteY1" fmla="*/ 71623 h 170683"/>
                <a:gd name="connsiteX2" fmla="*/ 36195 w 136393"/>
                <a:gd name="connsiteY2" fmla="*/ 1138 h 170683"/>
                <a:gd name="connsiteX3" fmla="*/ 0 w 136393"/>
                <a:gd name="connsiteY3" fmla="*/ 16378 h 170683"/>
                <a:gd name="connsiteX4" fmla="*/ 64770 w 136393"/>
                <a:gd name="connsiteY4" fmla="*/ 170683 h 17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93" h="170683">
                  <a:moveTo>
                    <a:pt x="64770" y="170683"/>
                  </a:moveTo>
                  <a:cubicBezTo>
                    <a:pt x="111443" y="163063"/>
                    <a:pt x="142875" y="118296"/>
                    <a:pt x="135255" y="71623"/>
                  </a:cubicBezTo>
                  <a:cubicBezTo>
                    <a:pt x="127635" y="24951"/>
                    <a:pt x="82868" y="-6482"/>
                    <a:pt x="36195" y="1138"/>
                  </a:cubicBezTo>
                  <a:cubicBezTo>
                    <a:pt x="22860" y="3043"/>
                    <a:pt x="10478" y="8758"/>
                    <a:pt x="0" y="16378"/>
                  </a:cubicBezTo>
                  <a:cubicBezTo>
                    <a:pt x="39053" y="58288"/>
                    <a:pt x="61913" y="112581"/>
                    <a:pt x="64770" y="170683"/>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31" name="Graphic 21" descr="Target Audience with solid fill">
              <a:extLst>
                <a:ext uri="{FF2B5EF4-FFF2-40B4-BE49-F238E27FC236}">
                  <a16:creationId xmlns:a16="http://schemas.microsoft.com/office/drawing/2014/main" id="{C495C4B4-BF69-DD97-D416-E4F6503AC21F}"/>
                </a:ext>
              </a:extLst>
            </p:cNvPr>
            <p:cNvSpPr/>
            <p:nvPr/>
          </p:nvSpPr>
          <p:spPr>
            <a:xfrm>
              <a:off x="11132163" y="1711453"/>
              <a:ext cx="193357" cy="170497"/>
            </a:xfrm>
            <a:custGeom>
              <a:avLst/>
              <a:gdLst>
                <a:gd name="connsiteX0" fmla="*/ 176213 w 193357"/>
                <a:gd name="connsiteY0" fmla="*/ 50483 h 170497"/>
                <a:gd name="connsiteX1" fmla="*/ 92393 w 193357"/>
                <a:gd name="connsiteY1" fmla="*/ 10478 h 170497"/>
                <a:gd name="connsiteX2" fmla="*/ 36195 w 193357"/>
                <a:gd name="connsiteY2" fmla="*/ 0 h 170497"/>
                <a:gd name="connsiteX3" fmla="*/ 0 w 193357"/>
                <a:gd name="connsiteY3" fmla="*/ 116205 h 170497"/>
                <a:gd name="connsiteX4" fmla="*/ 5715 w 193357"/>
                <a:gd name="connsiteY4" fmla="*/ 121920 h 170497"/>
                <a:gd name="connsiteX5" fmla="*/ 60008 w 193357"/>
                <a:gd name="connsiteY5" fmla="*/ 144780 h 170497"/>
                <a:gd name="connsiteX6" fmla="*/ 85725 w 193357"/>
                <a:gd name="connsiteY6" fmla="*/ 170498 h 170497"/>
                <a:gd name="connsiteX7" fmla="*/ 193358 w 193357"/>
                <a:gd name="connsiteY7" fmla="*/ 170498 h 170497"/>
                <a:gd name="connsiteX8" fmla="*/ 193358 w 193357"/>
                <a:gd name="connsiteY8" fmla="*/ 84773 h 170497"/>
                <a:gd name="connsiteX9" fmla="*/ 176213 w 193357"/>
                <a:gd name="connsiteY9" fmla="*/ 50483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357" h="170497">
                  <a:moveTo>
                    <a:pt x="176213" y="50483"/>
                  </a:moveTo>
                  <a:cubicBezTo>
                    <a:pt x="151448" y="31433"/>
                    <a:pt x="122873" y="17145"/>
                    <a:pt x="92393" y="10478"/>
                  </a:cubicBezTo>
                  <a:cubicBezTo>
                    <a:pt x="74295" y="4763"/>
                    <a:pt x="55245" y="1905"/>
                    <a:pt x="36195" y="0"/>
                  </a:cubicBezTo>
                  <a:cubicBezTo>
                    <a:pt x="34290" y="40958"/>
                    <a:pt x="21908" y="80963"/>
                    <a:pt x="0" y="116205"/>
                  </a:cubicBezTo>
                  <a:lnTo>
                    <a:pt x="5715" y="121920"/>
                  </a:lnTo>
                  <a:cubicBezTo>
                    <a:pt x="25718" y="121920"/>
                    <a:pt x="45720" y="130493"/>
                    <a:pt x="60008" y="144780"/>
                  </a:cubicBezTo>
                  <a:lnTo>
                    <a:pt x="85725" y="170498"/>
                  </a:lnTo>
                  <a:lnTo>
                    <a:pt x="193358" y="170498"/>
                  </a:lnTo>
                  <a:lnTo>
                    <a:pt x="193358" y="84773"/>
                  </a:lnTo>
                  <a:cubicBezTo>
                    <a:pt x="193358" y="71438"/>
                    <a:pt x="187643" y="58103"/>
                    <a:pt x="176213" y="50483"/>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32" name="Graphic 21" descr="Target Audience with solid fill">
              <a:extLst>
                <a:ext uri="{FF2B5EF4-FFF2-40B4-BE49-F238E27FC236}">
                  <a16:creationId xmlns:a16="http://schemas.microsoft.com/office/drawing/2014/main" id="{57071EA1-F8A0-A37C-E23C-801CDBD79C92}"/>
                </a:ext>
              </a:extLst>
            </p:cNvPr>
            <p:cNvSpPr/>
            <p:nvPr/>
          </p:nvSpPr>
          <p:spPr>
            <a:xfrm>
              <a:off x="10705443" y="1480757"/>
              <a:ext cx="573781" cy="573788"/>
            </a:xfrm>
            <a:custGeom>
              <a:avLst/>
              <a:gdLst>
                <a:gd name="connsiteX0" fmla="*/ 557213 w 573781"/>
                <a:gd name="connsiteY0" fmla="*/ 485782 h 573788"/>
                <a:gd name="connsiteX1" fmla="*/ 467678 w 573781"/>
                <a:gd name="connsiteY1" fmla="*/ 395294 h 573788"/>
                <a:gd name="connsiteX2" fmla="*/ 421957 w 573781"/>
                <a:gd name="connsiteY2" fmla="*/ 381959 h 573788"/>
                <a:gd name="connsiteX3" fmla="*/ 389573 w 573781"/>
                <a:gd name="connsiteY3" fmla="*/ 350527 h 573788"/>
                <a:gd name="connsiteX4" fmla="*/ 434340 w 573781"/>
                <a:gd name="connsiteY4" fmla="*/ 219082 h 573788"/>
                <a:gd name="connsiteX5" fmla="*/ 217170 w 573781"/>
                <a:gd name="connsiteY5" fmla="*/ 7 h 573788"/>
                <a:gd name="connsiteX6" fmla="*/ 0 w 573781"/>
                <a:gd name="connsiteY6" fmla="*/ 216224 h 573788"/>
                <a:gd name="connsiteX7" fmla="*/ 217170 w 573781"/>
                <a:gd name="connsiteY7" fmla="*/ 435299 h 573788"/>
                <a:gd name="connsiteX8" fmla="*/ 350520 w 573781"/>
                <a:gd name="connsiteY8" fmla="*/ 390532 h 573788"/>
                <a:gd name="connsiteX9" fmla="*/ 382905 w 573781"/>
                <a:gd name="connsiteY9" fmla="*/ 421964 h 573788"/>
                <a:gd name="connsiteX10" fmla="*/ 396240 w 573781"/>
                <a:gd name="connsiteY10" fmla="*/ 467684 h 573788"/>
                <a:gd name="connsiteX11" fmla="*/ 486728 w 573781"/>
                <a:gd name="connsiteY11" fmla="*/ 558172 h 573788"/>
                <a:gd name="connsiteX12" fmla="*/ 558165 w 573781"/>
                <a:gd name="connsiteY12" fmla="*/ 560077 h 573788"/>
                <a:gd name="connsiteX13" fmla="*/ 560070 w 573781"/>
                <a:gd name="connsiteY13" fmla="*/ 488639 h 573788"/>
                <a:gd name="connsiteX14" fmla="*/ 557213 w 573781"/>
                <a:gd name="connsiteY14" fmla="*/ 485782 h 573788"/>
                <a:gd name="connsiteX15" fmla="*/ 557213 w 573781"/>
                <a:gd name="connsiteY15" fmla="*/ 485782 h 573788"/>
                <a:gd name="connsiteX16" fmla="*/ 218123 w 573781"/>
                <a:gd name="connsiteY16" fmla="*/ 44774 h 573788"/>
                <a:gd name="connsiteX17" fmla="*/ 391478 w 573781"/>
                <a:gd name="connsiteY17" fmla="*/ 218129 h 573788"/>
                <a:gd name="connsiteX18" fmla="*/ 350520 w 573781"/>
                <a:gd name="connsiteY18" fmla="*/ 329572 h 573788"/>
                <a:gd name="connsiteX19" fmla="*/ 295275 w 573781"/>
                <a:gd name="connsiteY19" fmla="*/ 309569 h 573788"/>
                <a:gd name="connsiteX20" fmla="*/ 216217 w 573781"/>
                <a:gd name="connsiteY20" fmla="*/ 297187 h 573788"/>
                <a:gd name="connsiteX21" fmla="*/ 137160 w 573781"/>
                <a:gd name="connsiteY21" fmla="*/ 309569 h 573788"/>
                <a:gd name="connsiteX22" fmla="*/ 85725 w 573781"/>
                <a:gd name="connsiteY22" fmla="*/ 330524 h 573788"/>
                <a:gd name="connsiteX23" fmla="*/ 104775 w 573781"/>
                <a:gd name="connsiteY23" fmla="*/ 86684 h 573788"/>
                <a:gd name="connsiteX24" fmla="*/ 218123 w 573781"/>
                <a:gd name="connsiteY24" fmla="*/ 44774 h 57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3781" h="573788">
                  <a:moveTo>
                    <a:pt x="557213" y="485782"/>
                  </a:moveTo>
                  <a:lnTo>
                    <a:pt x="467678" y="395294"/>
                  </a:lnTo>
                  <a:cubicBezTo>
                    <a:pt x="455295" y="383864"/>
                    <a:pt x="439103" y="378149"/>
                    <a:pt x="421957" y="381959"/>
                  </a:cubicBezTo>
                  <a:lnTo>
                    <a:pt x="389573" y="350527"/>
                  </a:lnTo>
                  <a:cubicBezTo>
                    <a:pt x="419100" y="312427"/>
                    <a:pt x="434340" y="266707"/>
                    <a:pt x="434340" y="219082"/>
                  </a:cubicBezTo>
                  <a:cubicBezTo>
                    <a:pt x="435293" y="99067"/>
                    <a:pt x="338138" y="959"/>
                    <a:pt x="217170" y="7"/>
                  </a:cubicBezTo>
                  <a:cubicBezTo>
                    <a:pt x="96203" y="-946"/>
                    <a:pt x="0" y="96209"/>
                    <a:pt x="0" y="216224"/>
                  </a:cubicBezTo>
                  <a:cubicBezTo>
                    <a:pt x="0" y="336239"/>
                    <a:pt x="96203" y="434347"/>
                    <a:pt x="217170" y="435299"/>
                  </a:cubicBezTo>
                  <a:cubicBezTo>
                    <a:pt x="264795" y="435299"/>
                    <a:pt x="311468" y="420059"/>
                    <a:pt x="350520" y="390532"/>
                  </a:cubicBezTo>
                  <a:lnTo>
                    <a:pt x="382905" y="421964"/>
                  </a:lnTo>
                  <a:cubicBezTo>
                    <a:pt x="380048" y="438157"/>
                    <a:pt x="384810" y="455302"/>
                    <a:pt x="396240" y="467684"/>
                  </a:cubicBezTo>
                  <a:lnTo>
                    <a:pt x="486728" y="558172"/>
                  </a:lnTo>
                  <a:cubicBezTo>
                    <a:pt x="505778" y="578174"/>
                    <a:pt x="538163" y="579127"/>
                    <a:pt x="558165" y="560077"/>
                  </a:cubicBezTo>
                  <a:cubicBezTo>
                    <a:pt x="578168" y="541027"/>
                    <a:pt x="579120" y="508642"/>
                    <a:pt x="560070" y="488639"/>
                  </a:cubicBezTo>
                  <a:cubicBezTo>
                    <a:pt x="559118" y="487687"/>
                    <a:pt x="558165" y="486734"/>
                    <a:pt x="557213" y="485782"/>
                  </a:cubicBezTo>
                  <a:lnTo>
                    <a:pt x="557213" y="485782"/>
                  </a:lnTo>
                  <a:close/>
                  <a:moveTo>
                    <a:pt x="218123" y="44774"/>
                  </a:moveTo>
                  <a:cubicBezTo>
                    <a:pt x="314325" y="44774"/>
                    <a:pt x="391478" y="121927"/>
                    <a:pt x="391478" y="218129"/>
                  </a:cubicBezTo>
                  <a:cubicBezTo>
                    <a:pt x="391478" y="259087"/>
                    <a:pt x="377190" y="299092"/>
                    <a:pt x="350520" y="329572"/>
                  </a:cubicBezTo>
                  <a:cubicBezTo>
                    <a:pt x="332423" y="320999"/>
                    <a:pt x="314325" y="314332"/>
                    <a:pt x="295275" y="309569"/>
                  </a:cubicBezTo>
                  <a:cubicBezTo>
                    <a:pt x="269558" y="301949"/>
                    <a:pt x="242888" y="297187"/>
                    <a:pt x="216217" y="297187"/>
                  </a:cubicBezTo>
                  <a:cubicBezTo>
                    <a:pt x="189548" y="297187"/>
                    <a:pt x="162878" y="301949"/>
                    <a:pt x="137160" y="309569"/>
                  </a:cubicBezTo>
                  <a:cubicBezTo>
                    <a:pt x="119063" y="314332"/>
                    <a:pt x="101917" y="320999"/>
                    <a:pt x="85725" y="330524"/>
                  </a:cubicBezTo>
                  <a:cubicBezTo>
                    <a:pt x="23813" y="258134"/>
                    <a:pt x="32385" y="148597"/>
                    <a:pt x="104775" y="86684"/>
                  </a:cubicBezTo>
                  <a:cubicBezTo>
                    <a:pt x="136208" y="59062"/>
                    <a:pt x="176213" y="44774"/>
                    <a:pt x="218123" y="44774"/>
                  </a:cubicBez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33" name="Graphic 21" descr="Target Audience with solid fill">
              <a:extLst>
                <a:ext uri="{FF2B5EF4-FFF2-40B4-BE49-F238E27FC236}">
                  <a16:creationId xmlns:a16="http://schemas.microsoft.com/office/drawing/2014/main" id="{4BD5583F-1F25-05B2-B69E-CBF9A071A767}"/>
                </a:ext>
              </a:extLst>
            </p:cNvPr>
            <p:cNvSpPr/>
            <p:nvPr/>
          </p:nvSpPr>
          <p:spPr>
            <a:xfrm>
              <a:off x="10825458" y="1564768"/>
              <a:ext cx="192405" cy="192405"/>
            </a:xfrm>
            <a:custGeom>
              <a:avLst/>
              <a:gdLst>
                <a:gd name="connsiteX0" fmla="*/ 192405 w 192405"/>
                <a:gd name="connsiteY0" fmla="*/ 96202 h 192405"/>
                <a:gd name="connsiteX1" fmla="*/ 96203 w 192405"/>
                <a:gd name="connsiteY1" fmla="*/ 192405 h 192405"/>
                <a:gd name="connsiteX2" fmla="*/ 0 w 192405"/>
                <a:gd name="connsiteY2" fmla="*/ 96202 h 192405"/>
                <a:gd name="connsiteX3" fmla="*/ 96203 w 192405"/>
                <a:gd name="connsiteY3" fmla="*/ 0 h 192405"/>
                <a:gd name="connsiteX4" fmla="*/ 192405 w 192405"/>
                <a:gd name="connsiteY4" fmla="*/ 96202 h 19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192405">
                  <a:moveTo>
                    <a:pt x="192405" y="96202"/>
                  </a:moveTo>
                  <a:cubicBezTo>
                    <a:pt x="192405" y="149334"/>
                    <a:pt x="149334" y="192405"/>
                    <a:pt x="96203" y="192405"/>
                  </a:cubicBezTo>
                  <a:cubicBezTo>
                    <a:pt x="43071" y="192405"/>
                    <a:pt x="0" y="149334"/>
                    <a:pt x="0" y="96202"/>
                  </a:cubicBezTo>
                  <a:cubicBezTo>
                    <a:pt x="0" y="43071"/>
                    <a:pt x="43071" y="0"/>
                    <a:pt x="96203" y="0"/>
                  </a:cubicBezTo>
                  <a:cubicBezTo>
                    <a:pt x="149334" y="0"/>
                    <a:pt x="192405" y="43071"/>
                    <a:pt x="192405" y="96202"/>
                  </a:cubicBezTo>
                  <a:close/>
                </a:path>
              </a:pathLst>
            </a:custGeom>
            <a:solidFill>
              <a:schemeClr val="tx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35" name="Graphic 21" descr="Target Audience with solid fill">
              <a:extLst>
                <a:ext uri="{FF2B5EF4-FFF2-40B4-BE49-F238E27FC236}">
                  <a16:creationId xmlns:a16="http://schemas.microsoft.com/office/drawing/2014/main" id="{BA796AAD-E59B-4024-4E4F-7052BF062C73}"/>
                </a:ext>
              </a:extLst>
            </p:cNvPr>
            <p:cNvSpPr/>
            <p:nvPr/>
          </p:nvSpPr>
          <p:spPr>
            <a:xfrm>
              <a:off x="10525421" y="1711453"/>
              <a:ext cx="220027" cy="170497"/>
            </a:xfrm>
            <a:custGeom>
              <a:avLst/>
              <a:gdLst>
                <a:gd name="connsiteX0" fmla="*/ 152400 w 220027"/>
                <a:gd name="connsiteY0" fmla="*/ 0 h 170497"/>
                <a:gd name="connsiteX1" fmla="*/ 100965 w 220027"/>
                <a:gd name="connsiteY1" fmla="*/ 10478 h 170497"/>
                <a:gd name="connsiteX2" fmla="*/ 17145 w 220027"/>
                <a:gd name="connsiteY2" fmla="*/ 50483 h 170497"/>
                <a:gd name="connsiteX3" fmla="*/ 0 w 220027"/>
                <a:gd name="connsiteY3" fmla="*/ 84773 h 170497"/>
                <a:gd name="connsiteX4" fmla="*/ 0 w 220027"/>
                <a:gd name="connsiteY4" fmla="*/ 170498 h 170497"/>
                <a:gd name="connsiteX5" fmla="*/ 205740 w 220027"/>
                <a:gd name="connsiteY5" fmla="*/ 170498 h 170497"/>
                <a:gd name="connsiteX6" fmla="*/ 220028 w 220027"/>
                <a:gd name="connsiteY6" fmla="*/ 156210 h 170497"/>
                <a:gd name="connsiteX7" fmla="*/ 152400 w 220027"/>
                <a:gd name="connsiteY7" fmla="*/ 0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 h="170497">
                  <a:moveTo>
                    <a:pt x="152400" y="0"/>
                  </a:moveTo>
                  <a:cubicBezTo>
                    <a:pt x="135255" y="1905"/>
                    <a:pt x="118110" y="4763"/>
                    <a:pt x="100965" y="10478"/>
                  </a:cubicBezTo>
                  <a:cubicBezTo>
                    <a:pt x="71438" y="19050"/>
                    <a:pt x="42863" y="33338"/>
                    <a:pt x="17145" y="50483"/>
                  </a:cubicBezTo>
                  <a:cubicBezTo>
                    <a:pt x="5715" y="58103"/>
                    <a:pt x="0" y="71438"/>
                    <a:pt x="0" y="84773"/>
                  </a:cubicBezTo>
                  <a:lnTo>
                    <a:pt x="0" y="170498"/>
                  </a:lnTo>
                  <a:lnTo>
                    <a:pt x="205740" y="170498"/>
                  </a:lnTo>
                  <a:cubicBezTo>
                    <a:pt x="209550" y="164783"/>
                    <a:pt x="214313" y="160020"/>
                    <a:pt x="220028" y="156210"/>
                  </a:cubicBezTo>
                  <a:cubicBezTo>
                    <a:pt x="179070" y="113348"/>
                    <a:pt x="155258" y="58103"/>
                    <a:pt x="152400" y="0"/>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sp>
          <p:nvSpPr>
            <p:cNvPr id="36" name="Graphic 21" descr="Target Audience with solid fill">
              <a:extLst>
                <a:ext uri="{FF2B5EF4-FFF2-40B4-BE49-F238E27FC236}">
                  <a16:creationId xmlns:a16="http://schemas.microsoft.com/office/drawing/2014/main" id="{FA1C79DB-19F5-8CE0-9E7E-0FF22BD7A751}"/>
                </a:ext>
              </a:extLst>
            </p:cNvPr>
            <p:cNvSpPr/>
            <p:nvPr/>
          </p:nvSpPr>
          <p:spPr>
            <a:xfrm>
              <a:off x="10610699" y="1515744"/>
              <a:ext cx="133796" cy="169991"/>
            </a:xfrm>
            <a:custGeom>
              <a:avLst/>
              <a:gdLst>
                <a:gd name="connsiteX0" fmla="*/ 67122 w 133796"/>
                <a:gd name="connsiteY0" fmla="*/ 169992 h 169991"/>
                <a:gd name="connsiteX1" fmla="*/ 133797 w 133796"/>
                <a:gd name="connsiteY1" fmla="*/ 14734 h 169991"/>
                <a:gd name="connsiteX2" fmla="*/ 14734 w 133796"/>
                <a:gd name="connsiteY2" fmla="*/ 38547 h 169991"/>
                <a:gd name="connsiteX3" fmla="*/ 38547 w 133796"/>
                <a:gd name="connsiteY3" fmla="*/ 157609 h 169991"/>
                <a:gd name="connsiteX4" fmla="*/ 67122 w 133796"/>
                <a:gd name="connsiteY4" fmla="*/ 169992 h 16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96" h="169991">
                  <a:moveTo>
                    <a:pt x="67122" y="169992"/>
                  </a:moveTo>
                  <a:cubicBezTo>
                    <a:pt x="69979" y="111889"/>
                    <a:pt x="93792" y="57597"/>
                    <a:pt x="133797" y="14734"/>
                  </a:cubicBezTo>
                  <a:cubicBezTo>
                    <a:pt x="94744" y="-11936"/>
                    <a:pt x="41404" y="-1458"/>
                    <a:pt x="14734" y="38547"/>
                  </a:cubicBezTo>
                  <a:cubicBezTo>
                    <a:pt x="-11936" y="78552"/>
                    <a:pt x="-1458" y="130939"/>
                    <a:pt x="38547" y="157609"/>
                  </a:cubicBezTo>
                  <a:cubicBezTo>
                    <a:pt x="47119" y="163324"/>
                    <a:pt x="56644" y="167134"/>
                    <a:pt x="67122" y="169992"/>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Arial"/>
                <a:ea typeface="+mn-ea"/>
                <a:cs typeface="+mn-cs"/>
              </a:endParaRPr>
            </a:p>
          </p:txBody>
        </p:sp>
      </p:grpSp>
      <p:sp>
        <p:nvSpPr>
          <p:cNvPr id="53" name="TextBox 52">
            <a:extLst>
              <a:ext uri="{FF2B5EF4-FFF2-40B4-BE49-F238E27FC236}">
                <a16:creationId xmlns:a16="http://schemas.microsoft.com/office/drawing/2014/main" id="{E82E2602-E0B2-F810-C83D-4B4CA3598611}"/>
              </a:ext>
            </a:extLst>
          </p:cNvPr>
          <p:cNvSpPr txBox="1"/>
          <p:nvPr/>
        </p:nvSpPr>
        <p:spPr>
          <a:xfrm>
            <a:off x="2859711" y="4872549"/>
            <a:ext cx="1252872" cy="525465"/>
          </a:xfrm>
          <a:prstGeom prst="rect">
            <a:avLst/>
          </a:prstGeom>
          <a:noFill/>
        </p:spPr>
        <p:txBody>
          <a:bodyPr wrap="square" rtlCol="0">
            <a:spAutoFit/>
          </a:bodyPr>
          <a:lstStyle/>
          <a:p>
            <a:pPr>
              <a:lnSpc>
                <a:spcPct val="150000"/>
              </a:lnSpc>
            </a:pPr>
            <a:r>
              <a:rPr lang="en-US" sz="1000" b="1"/>
              <a:t>AT_MOVE_BAU</a:t>
            </a:r>
          </a:p>
          <a:p>
            <a:pPr>
              <a:lnSpc>
                <a:spcPct val="150000"/>
              </a:lnSpc>
            </a:pPr>
            <a:r>
              <a:rPr lang="en-US" sz="1000"/>
              <a:t> ~400k</a:t>
            </a:r>
          </a:p>
        </p:txBody>
      </p:sp>
      <p:sp>
        <p:nvSpPr>
          <p:cNvPr id="57" name="TextBox 56">
            <a:extLst>
              <a:ext uri="{FF2B5EF4-FFF2-40B4-BE49-F238E27FC236}">
                <a16:creationId xmlns:a16="http://schemas.microsoft.com/office/drawing/2014/main" id="{D85DB50E-8543-DE5E-0C0D-5DAAB7FEF329}"/>
              </a:ext>
            </a:extLst>
          </p:cNvPr>
          <p:cNvSpPr txBox="1"/>
          <p:nvPr/>
        </p:nvSpPr>
        <p:spPr>
          <a:xfrm>
            <a:off x="2836251" y="5629614"/>
            <a:ext cx="1785217" cy="525465"/>
          </a:xfrm>
          <a:prstGeom prst="rect">
            <a:avLst/>
          </a:prstGeom>
          <a:noFill/>
        </p:spPr>
        <p:txBody>
          <a:bodyPr wrap="square" rtlCol="0">
            <a:spAutoFit/>
          </a:bodyPr>
          <a:lstStyle/>
          <a:p>
            <a:pPr>
              <a:lnSpc>
                <a:spcPct val="150000"/>
              </a:lnSpc>
            </a:pPr>
            <a:r>
              <a:rPr lang="en-US" sz="1000" b="1"/>
              <a:t>AT_MOVE_CHALLENGER</a:t>
            </a:r>
          </a:p>
          <a:p>
            <a:pPr>
              <a:lnSpc>
                <a:spcPct val="150000"/>
              </a:lnSpc>
            </a:pPr>
            <a:r>
              <a:rPr lang="en-US" sz="1000"/>
              <a:t> ~400k</a:t>
            </a:r>
          </a:p>
        </p:txBody>
      </p:sp>
      <p:sp>
        <p:nvSpPr>
          <p:cNvPr id="58" name="Arrow: Right 57">
            <a:extLst>
              <a:ext uri="{FF2B5EF4-FFF2-40B4-BE49-F238E27FC236}">
                <a16:creationId xmlns:a16="http://schemas.microsoft.com/office/drawing/2014/main" id="{C41191CD-4C1C-7A17-A564-6B90A3B48F25}"/>
              </a:ext>
            </a:extLst>
          </p:cNvPr>
          <p:cNvSpPr/>
          <p:nvPr/>
        </p:nvSpPr>
        <p:spPr>
          <a:xfrm>
            <a:off x="2015443" y="5830528"/>
            <a:ext cx="276556" cy="129620"/>
          </a:xfrm>
          <a:prstGeom prst="right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F668EBB9-8185-6212-5113-86A5544651CB}"/>
              </a:ext>
            </a:extLst>
          </p:cNvPr>
          <p:cNvSpPr txBox="1"/>
          <p:nvPr/>
        </p:nvSpPr>
        <p:spPr>
          <a:xfrm>
            <a:off x="4933842" y="5442956"/>
            <a:ext cx="975866" cy="294632"/>
          </a:xfrm>
          <a:prstGeom prst="rect">
            <a:avLst/>
          </a:prstGeom>
          <a:noFill/>
        </p:spPr>
        <p:txBody>
          <a:bodyPr wrap="square" rtlCol="0">
            <a:spAutoFit/>
          </a:bodyPr>
          <a:lstStyle/>
          <a:p>
            <a:pPr>
              <a:lnSpc>
                <a:spcPct val="150000"/>
              </a:lnSpc>
            </a:pPr>
            <a:r>
              <a:rPr lang="en-US" sz="1000"/>
              <a:t>Measurement</a:t>
            </a:r>
          </a:p>
        </p:txBody>
      </p:sp>
      <p:pic>
        <p:nvPicPr>
          <p:cNvPr id="69" name="Graphic 68" descr="Users with solid fill">
            <a:extLst>
              <a:ext uri="{FF2B5EF4-FFF2-40B4-BE49-F238E27FC236}">
                <a16:creationId xmlns:a16="http://schemas.microsoft.com/office/drawing/2014/main" id="{9BE94CEE-6DC5-098F-BFDA-584C4C45892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65425" y="4708379"/>
            <a:ext cx="400110" cy="400110"/>
          </a:xfrm>
          <a:prstGeom prst="rect">
            <a:avLst/>
          </a:prstGeom>
        </p:spPr>
      </p:pic>
      <p:sp>
        <p:nvSpPr>
          <p:cNvPr id="71" name="TextBox 70">
            <a:extLst>
              <a:ext uri="{FF2B5EF4-FFF2-40B4-BE49-F238E27FC236}">
                <a16:creationId xmlns:a16="http://schemas.microsoft.com/office/drawing/2014/main" id="{6CED8B62-A98D-303C-D4EE-30F028479277}"/>
              </a:ext>
            </a:extLst>
          </p:cNvPr>
          <p:cNvSpPr txBox="1"/>
          <p:nvPr/>
        </p:nvSpPr>
        <p:spPr>
          <a:xfrm>
            <a:off x="707454" y="5069714"/>
            <a:ext cx="1252872" cy="400110"/>
          </a:xfrm>
          <a:prstGeom prst="rect">
            <a:avLst/>
          </a:prstGeom>
          <a:noFill/>
        </p:spPr>
        <p:txBody>
          <a:bodyPr wrap="square" rtlCol="0">
            <a:spAutoFit/>
          </a:bodyPr>
          <a:lstStyle/>
          <a:p>
            <a:pPr algn="ctr"/>
            <a:r>
              <a:rPr lang="en-US" sz="1000" b="1"/>
              <a:t>AT_MOVE </a:t>
            </a:r>
          </a:p>
          <a:p>
            <a:pPr algn="ctr"/>
            <a:r>
              <a:rPr lang="en-US" sz="1000" b="1"/>
              <a:t>( 0 – 90 days )</a:t>
            </a:r>
            <a:endParaRPr lang="en-US" sz="1000"/>
          </a:p>
        </p:txBody>
      </p:sp>
      <p:pic>
        <p:nvPicPr>
          <p:cNvPr id="72" name="Graphic 71" descr="Users with solid fill">
            <a:extLst>
              <a:ext uri="{FF2B5EF4-FFF2-40B4-BE49-F238E27FC236}">
                <a16:creationId xmlns:a16="http://schemas.microsoft.com/office/drawing/2014/main" id="{51E49335-9B0F-38DF-2A16-5B7503727F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55528" y="5461565"/>
            <a:ext cx="419903" cy="419903"/>
          </a:xfrm>
          <a:prstGeom prst="rect">
            <a:avLst/>
          </a:prstGeom>
        </p:spPr>
      </p:pic>
      <p:sp>
        <p:nvSpPr>
          <p:cNvPr id="73" name="TextBox 72">
            <a:extLst>
              <a:ext uri="{FF2B5EF4-FFF2-40B4-BE49-F238E27FC236}">
                <a16:creationId xmlns:a16="http://schemas.microsoft.com/office/drawing/2014/main" id="{E28305EC-9964-E038-E51C-B47DEB503093}"/>
              </a:ext>
            </a:extLst>
          </p:cNvPr>
          <p:cNvSpPr txBox="1"/>
          <p:nvPr/>
        </p:nvSpPr>
        <p:spPr>
          <a:xfrm>
            <a:off x="718881" y="5779266"/>
            <a:ext cx="1274181" cy="400110"/>
          </a:xfrm>
          <a:prstGeom prst="rect">
            <a:avLst/>
          </a:prstGeom>
          <a:noFill/>
        </p:spPr>
        <p:txBody>
          <a:bodyPr wrap="square" rtlCol="0">
            <a:spAutoFit/>
          </a:bodyPr>
          <a:lstStyle/>
          <a:p>
            <a:pPr algn="ctr"/>
            <a:r>
              <a:rPr lang="en-US" sz="1000" b="1"/>
              <a:t>AT_MOVE </a:t>
            </a:r>
          </a:p>
          <a:p>
            <a:pPr algn="ctr"/>
            <a:r>
              <a:rPr lang="en-US" sz="1000" b="1"/>
              <a:t>( 0 – 180 days )</a:t>
            </a:r>
            <a:endParaRPr lang="en-US" sz="1000"/>
          </a:p>
        </p:txBody>
      </p:sp>
    </p:spTree>
    <p:extLst>
      <p:ext uri="{BB962C8B-B14F-4D97-AF65-F5344CB8AC3E}">
        <p14:creationId xmlns:p14="http://schemas.microsoft.com/office/powerpoint/2010/main" val="281366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A2E58-9359-C231-1C76-F166A3E1D68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AE8C3C6-CB3A-6C9D-769F-9E7BF4816FF5}"/>
              </a:ext>
            </a:extLst>
          </p:cNvPr>
          <p:cNvSpPr txBox="1"/>
          <p:nvPr/>
        </p:nvSpPr>
        <p:spPr>
          <a:xfrm>
            <a:off x="624334" y="982639"/>
            <a:ext cx="10846234" cy="327548"/>
          </a:xfrm>
          <a:prstGeom prst="rect">
            <a:avLst/>
          </a:prstGeom>
          <a:solidFill>
            <a:schemeClr val="bg1">
              <a:lumMod val="95000"/>
            </a:schemeClr>
          </a:solidFill>
          <a:ln>
            <a:noFill/>
          </a:ln>
        </p:spPr>
        <p:txBody>
          <a:bodyPr rtlCol="0">
            <a:normAutofit/>
          </a:bodyPr>
          <a:lstStyle/>
          <a:p>
            <a:pPr lvl="0">
              <a:lnSpc>
                <a:spcPct val="90000"/>
              </a:lnSpc>
              <a:spcBef>
                <a:spcPts val="1000"/>
              </a:spcBef>
              <a:buClr>
                <a:schemeClr val="accent1"/>
              </a:buClr>
            </a:pPr>
            <a:r>
              <a:rPr kumimoji="0" lang="en-US" sz="1400" i="0" u="none" strike="noStrike" cap="none" spc="0" normalizeH="0" baseline="0" noProof="0">
                <a:ln>
                  <a:noFill/>
                </a:ln>
                <a:effectLst/>
                <a:uLnTx/>
                <a:uFillTx/>
              </a:rPr>
              <a:t>Different stages of a customer Lifecyle defined based on their purchase behavior with Home depot</a:t>
            </a:r>
          </a:p>
        </p:txBody>
      </p:sp>
      <p:sp>
        <p:nvSpPr>
          <p:cNvPr id="3" name="Text Placeholder 2">
            <a:extLst>
              <a:ext uri="{FF2B5EF4-FFF2-40B4-BE49-F238E27FC236}">
                <a16:creationId xmlns:a16="http://schemas.microsoft.com/office/drawing/2014/main" id="{8FA8020C-6918-A5D2-73DA-744F61804B4C}"/>
              </a:ext>
            </a:extLst>
          </p:cNvPr>
          <p:cNvSpPr>
            <a:spLocks noGrp="1"/>
          </p:cNvSpPr>
          <p:nvPr>
            <p:ph type="body" sz="quarter" idx="11"/>
          </p:nvPr>
        </p:nvSpPr>
        <p:spPr>
          <a:xfrm>
            <a:off x="370111" y="271035"/>
            <a:ext cx="11395169" cy="436561"/>
          </a:xfrm>
        </p:spPr>
        <p:txBody>
          <a:bodyPr>
            <a:normAutofit/>
          </a:bodyPr>
          <a:lstStyle/>
          <a:p>
            <a:r>
              <a:rPr lang="en-US">
                <a:solidFill>
                  <a:schemeClr val="bg2">
                    <a:lumMod val="25000"/>
                  </a:schemeClr>
                </a:solidFill>
              </a:rPr>
              <a:t>Customer  Lifecycle   </a:t>
            </a:r>
          </a:p>
        </p:txBody>
      </p:sp>
      <p:graphicFrame>
        <p:nvGraphicFramePr>
          <p:cNvPr id="13" name="Table 12">
            <a:extLst>
              <a:ext uri="{FF2B5EF4-FFF2-40B4-BE49-F238E27FC236}">
                <a16:creationId xmlns:a16="http://schemas.microsoft.com/office/drawing/2014/main" id="{AD30B26B-CBEF-2147-CE8F-CF6331FA5EC3}"/>
              </a:ext>
            </a:extLst>
          </p:cNvPr>
          <p:cNvGraphicFramePr>
            <a:graphicFrameLocks noGrp="1"/>
          </p:cNvGraphicFramePr>
          <p:nvPr>
            <p:extLst>
              <p:ext uri="{D42A27DB-BD31-4B8C-83A1-F6EECF244321}">
                <p14:modId xmlns:p14="http://schemas.microsoft.com/office/powerpoint/2010/main" val="246457049"/>
              </p:ext>
            </p:extLst>
          </p:nvPr>
        </p:nvGraphicFramePr>
        <p:xfrm>
          <a:off x="624334" y="1513966"/>
          <a:ext cx="10846233" cy="4802477"/>
        </p:xfrm>
        <a:graphic>
          <a:graphicData uri="http://schemas.openxmlformats.org/drawingml/2006/table">
            <a:tbl>
              <a:tblPr/>
              <a:tblGrid>
                <a:gridCol w="1241505">
                  <a:extLst>
                    <a:ext uri="{9D8B030D-6E8A-4147-A177-3AD203B41FA5}">
                      <a16:colId xmlns:a16="http://schemas.microsoft.com/office/drawing/2014/main" val="965044865"/>
                    </a:ext>
                  </a:extLst>
                </a:gridCol>
                <a:gridCol w="1709874">
                  <a:extLst>
                    <a:ext uri="{9D8B030D-6E8A-4147-A177-3AD203B41FA5}">
                      <a16:colId xmlns:a16="http://schemas.microsoft.com/office/drawing/2014/main" val="1986639350"/>
                    </a:ext>
                  </a:extLst>
                </a:gridCol>
                <a:gridCol w="1023583">
                  <a:extLst>
                    <a:ext uri="{9D8B030D-6E8A-4147-A177-3AD203B41FA5}">
                      <a16:colId xmlns:a16="http://schemas.microsoft.com/office/drawing/2014/main" val="206338252"/>
                    </a:ext>
                  </a:extLst>
                </a:gridCol>
                <a:gridCol w="5813946">
                  <a:extLst>
                    <a:ext uri="{9D8B030D-6E8A-4147-A177-3AD203B41FA5}">
                      <a16:colId xmlns:a16="http://schemas.microsoft.com/office/drawing/2014/main" val="4235309411"/>
                    </a:ext>
                  </a:extLst>
                </a:gridCol>
                <a:gridCol w="1057325">
                  <a:extLst>
                    <a:ext uri="{9D8B030D-6E8A-4147-A177-3AD203B41FA5}">
                      <a16:colId xmlns:a16="http://schemas.microsoft.com/office/drawing/2014/main" val="3024313196"/>
                    </a:ext>
                  </a:extLst>
                </a:gridCol>
              </a:tblGrid>
              <a:tr h="258947">
                <a:tc gridSpan="3">
                  <a:txBody>
                    <a:bodyPr/>
                    <a:lstStyle/>
                    <a:p>
                      <a:pPr algn="ctr" fontAlgn="b">
                        <a:buNone/>
                      </a:pPr>
                      <a:r>
                        <a:rPr lang="en-US" sz="1200" b="1" i="0" u="none" strike="noStrike">
                          <a:solidFill>
                            <a:schemeClr val="bg1"/>
                          </a:solidFill>
                          <a:effectLst/>
                          <a:latin typeface="Calibri" panose="020F0502020204030204" pitchFamily="34" charset="0"/>
                        </a:rPr>
                        <a:t>HH Lifecycle Stage</a:t>
                      </a:r>
                      <a:endParaRPr lang="en-US" sz="1200" b="0" i="0" u="none" strike="noStrike">
                        <a:solidFill>
                          <a:schemeClr val="bg1"/>
                        </a:solidFill>
                        <a:effectLst/>
                        <a:latin typeface="Arial" panose="020B0604020202020204" pitchFamily="34" charset="0"/>
                      </a:endParaRPr>
                    </a:p>
                  </a:txBody>
                  <a:tcPr marL="72380" marR="72380" marT="36190" marB="361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7D31"/>
                    </a:solidFill>
                  </a:tcPr>
                </a:tc>
                <a:tc hMerge="1">
                  <a:txBody>
                    <a:bodyPr/>
                    <a:lstStyle/>
                    <a:p>
                      <a:endParaRPr lang="en-US"/>
                    </a:p>
                  </a:txBody>
                  <a:tcPr/>
                </a:tc>
                <a:tc hMerge="1">
                  <a:txBody>
                    <a:bodyPr/>
                    <a:lstStyle/>
                    <a:p>
                      <a:endParaRPr lang="en-US"/>
                    </a:p>
                  </a:txBody>
                  <a:tcPr/>
                </a:tc>
                <a:tc>
                  <a:txBody>
                    <a:bodyPr/>
                    <a:lstStyle/>
                    <a:p>
                      <a:pPr algn="ctr" fontAlgn="b">
                        <a:buNone/>
                      </a:pPr>
                      <a:r>
                        <a:rPr lang="en-US" sz="1200" b="1" i="0" u="none" strike="noStrike">
                          <a:solidFill>
                            <a:schemeClr val="bg1"/>
                          </a:solidFill>
                          <a:effectLst/>
                          <a:latin typeface="Calibri" panose="020F0502020204030204" pitchFamily="34" charset="0"/>
                        </a:rPr>
                        <a:t>Definition</a:t>
                      </a:r>
                      <a:endParaRPr lang="en-US" sz="1200" b="0" i="0" u="none" strike="noStrike">
                        <a:solidFill>
                          <a:schemeClr val="bg1"/>
                        </a:solidFill>
                        <a:effectLst/>
                        <a:latin typeface="Arial" panose="020B0604020202020204" pitchFamily="34" charset="0"/>
                      </a:endParaRPr>
                    </a:p>
                  </a:txBody>
                  <a:tcPr marL="7540" marR="7540" marT="754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7D31"/>
                    </a:solidFill>
                  </a:tcPr>
                </a:tc>
                <a:tc>
                  <a:txBody>
                    <a:bodyPr/>
                    <a:lstStyle/>
                    <a:p>
                      <a:pPr algn="ctr" fontAlgn="b">
                        <a:buNone/>
                      </a:pPr>
                      <a:r>
                        <a:rPr lang="en-US" sz="1200" b="1" i="0" u="none" strike="noStrike">
                          <a:solidFill>
                            <a:schemeClr val="bg1"/>
                          </a:solidFill>
                          <a:effectLst/>
                          <a:latin typeface="Arial" panose="020B0604020202020204" pitchFamily="34" charset="0"/>
                        </a:rPr>
                        <a:t>Size</a:t>
                      </a:r>
                    </a:p>
                  </a:txBody>
                  <a:tcPr marL="7540" marR="7540" marT="754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7D31"/>
                    </a:solidFill>
                  </a:tcPr>
                </a:tc>
                <a:extLst>
                  <a:ext uri="{0D108BD9-81ED-4DB2-BD59-A6C34878D82A}">
                    <a16:rowId xmlns:a16="http://schemas.microsoft.com/office/drawing/2014/main" val="838680230"/>
                  </a:ext>
                </a:extLst>
              </a:tr>
              <a:tr h="697332">
                <a:tc>
                  <a:txBody>
                    <a:bodyPr/>
                    <a:lstStyle/>
                    <a:p>
                      <a:pPr algn="ctr" fontAlgn="ctr">
                        <a:buNone/>
                      </a:pPr>
                      <a:r>
                        <a:rPr lang="en-US" sz="1200" b="1" i="0" u="none" strike="noStrike">
                          <a:solidFill>
                            <a:srgbClr val="000000"/>
                          </a:solidFill>
                          <a:effectLst/>
                          <a:latin typeface="Calibri" panose="020F0502020204030204" pitchFamily="34" charset="0"/>
                        </a:rPr>
                        <a:t>NON THD</a:t>
                      </a:r>
                      <a:endParaRPr lang="en-US" sz="1200" b="0" i="0" u="none" strike="noStrike">
                        <a:effectLst/>
                        <a:latin typeface="Arial" panose="020B0604020202020204" pitchFamily="34" charset="0"/>
                      </a:endParaRPr>
                    </a:p>
                  </a:txBody>
                  <a:tcPr marL="72380" marR="72380" marT="36190" marB="361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ctr">
                        <a:buNone/>
                      </a:pPr>
                      <a:r>
                        <a:rPr lang="en-US" sz="1200" b="1" i="0" u="none" strike="noStrike">
                          <a:solidFill>
                            <a:srgbClr val="000000"/>
                          </a:solidFill>
                          <a:effectLst/>
                          <a:latin typeface="Calibri" panose="020F0502020204030204" pitchFamily="34" charset="0"/>
                        </a:rPr>
                        <a:t>Prospects</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Audience who didn’t make a purchase with home depot</a:t>
                      </a:r>
                      <a:endParaRPr lang="en-US" sz="1200" b="0" i="0" u="none" strike="noStrike">
                        <a:effectLst/>
                        <a:latin typeface="Arial" panose="020B0604020202020204" pitchFamily="34" charset="0"/>
                      </a:endParaRPr>
                    </a:p>
                  </a:txBody>
                  <a:tcPr marL="72380" marR="72380" marT="36190" marB="361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200" b="1" i="0" u="none" strike="noStrike">
                          <a:solidFill>
                            <a:srgbClr val="000000"/>
                          </a:solidFill>
                          <a:effectLst/>
                          <a:latin typeface="Calibri" panose="020F0502020204030204" pitchFamily="34" charset="0"/>
                        </a:rPr>
                        <a:t>Neustar Prospects </a:t>
                      </a:r>
                      <a:endParaRPr lang="en-US" sz="1200" b="0" i="0" u="none" strike="noStrike">
                        <a:effectLst/>
                        <a:latin typeface="Arial" panose="020B0604020202020204" pitchFamily="34" charset="0"/>
                      </a:endParaRPr>
                    </a:p>
                  </a:txBody>
                  <a:tcPr marL="7540" marR="7540" marT="75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US" sz="1200" b="0" i="0" u="none" strike="noStrike">
                          <a:solidFill>
                            <a:srgbClr val="000000"/>
                          </a:solidFill>
                          <a:effectLst/>
                          <a:latin typeface="Calibri" panose="020F0502020204030204" pitchFamily="34" charset="0"/>
                        </a:rPr>
                        <a:t> Prospect customers who are in the Neustar prospect file </a:t>
                      </a:r>
                      <a:endParaRPr lang="en-US" sz="1200" b="0" i="0" u="none" strike="noStrike">
                        <a:effectLst/>
                        <a:latin typeface="Arial" panose="020B0604020202020204" pitchFamily="34" charset="0"/>
                      </a:endParaRPr>
                    </a:p>
                  </a:txBody>
                  <a:tcPr marL="7540" marR="7540" marT="75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200" b="0" i="0" u="none" strike="noStrike">
                          <a:effectLst/>
                          <a:latin typeface="Arial" panose="020B0604020202020204" pitchFamily="34" charset="0"/>
                        </a:rPr>
                        <a:t>~ 7M</a:t>
                      </a:r>
                    </a:p>
                  </a:txBody>
                  <a:tcPr marL="7540" marR="7540" marT="75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0004299"/>
                  </a:ext>
                </a:extLst>
              </a:tr>
              <a:tr h="440811">
                <a:tc rowSpan="8">
                  <a:txBody>
                    <a:bodyPr/>
                    <a:lstStyle/>
                    <a:p>
                      <a:pPr algn="ctr" fontAlgn="ctr">
                        <a:buNone/>
                      </a:pPr>
                      <a:r>
                        <a:rPr lang="en-US" sz="1200" b="1" i="0" u="none" strike="noStrike">
                          <a:solidFill>
                            <a:srgbClr val="000000"/>
                          </a:solidFill>
                          <a:effectLst/>
                          <a:latin typeface="Calibri" panose="020F0502020204030204" pitchFamily="34" charset="0"/>
                        </a:rPr>
                        <a:t>THD Shoppers</a:t>
                      </a:r>
                      <a:endParaRPr lang="en-US" sz="1200" b="0" i="0" u="none" strike="noStrike">
                        <a:effectLst/>
                        <a:latin typeface="Arial" panose="020B0604020202020204" pitchFamily="34" charset="0"/>
                      </a:endParaRPr>
                    </a:p>
                  </a:txBody>
                  <a:tcPr marL="72380" marR="72380" marT="36190" marB="361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rowSpan="2">
                  <a:txBody>
                    <a:bodyPr/>
                    <a:lstStyle/>
                    <a:p>
                      <a:pPr algn="ctr" fontAlgn="ctr">
                        <a:buNone/>
                      </a:pPr>
                      <a:r>
                        <a:rPr lang="en-US" sz="1200" b="1" i="0" u="none" strike="noStrike">
                          <a:solidFill>
                            <a:srgbClr val="000000"/>
                          </a:solidFill>
                          <a:effectLst/>
                          <a:latin typeface="Calibri" panose="020F0502020204030204" pitchFamily="34" charset="0"/>
                        </a:rPr>
                        <a:t>New </a:t>
                      </a:r>
                      <a:endParaRPr lang="en-US" sz="1200" b="0" i="0" u="none" strike="noStrike">
                        <a:effectLst/>
                        <a:latin typeface="Arial" panose="020B0604020202020204" pitchFamily="34" charset="0"/>
                      </a:endParaRPr>
                    </a:p>
                  </a:txBody>
                  <a:tcPr marL="72380" marR="72380" marT="36190" marB="361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200" b="1" i="0" u="none" strike="noStrike">
                          <a:solidFill>
                            <a:srgbClr val="000000"/>
                          </a:solidFill>
                          <a:effectLst/>
                          <a:latin typeface="Calibri" panose="020F0502020204030204" pitchFamily="34" charset="0"/>
                        </a:rPr>
                        <a:t>Acquired</a:t>
                      </a:r>
                      <a:endParaRPr lang="en-US" sz="1200" b="0" i="0" u="none" strike="noStrike">
                        <a:effectLst/>
                        <a:latin typeface="Arial" panose="020B0604020202020204" pitchFamily="34" charset="0"/>
                      </a:endParaRPr>
                    </a:p>
                  </a:txBody>
                  <a:tcPr marL="7540" marR="7540" marT="75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US" sz="1200" b="0" i="0" u="none" strike="noStrike">
                          <a:solidFill>
                            <a:srgbClr val="000000"/>
                          </a:solidFill>
                          <a:effectLst/>
                          <a:latin typeface="Calibri" panose="020F0502020204030204" pitchFamily="34" charset="0"/>
                        </a:rPr>
                        <a:t> A customer who has never made a purchase prior to the current year</a:t>
                      </a:r>
                    </a:p>
                    <a:p>
                      <a:pPr algn="l" fontAlgn="ctr">
                        <a:buNone/>
                      </a:pPr>
                      <a:r>
                        <a:rPr lang="en-US" sz="1200" b="0" i="0" u="none" strike="noStrike">
                          <a:solidFill>
                            <a:srgbClr val="000000"/>
                          </a:solidFill>
                          <a:effectLst/>
                          <a:latin typeface="Calibri" panose="020F0502020204030204" pitchFamily="34" charset="0"/>
                        </a:rPr>
                        <a:t> period  (no purchase in the last 7 years)</a:t>
                      </a:r>
                      <a:endParaRPr lang="en-US" sz="1200" b="0" i="0" u="none" strike="noStrike">
                        <a:effectLst/>
                        <a:latin typeface="Arial" panose="020B0604020202020204" pitchFamily="34" charset="0"/>
                      </a:endParaRPr>
                    </a:p>
                  </a:txBody>
                  <a:tcPr marL="7540" marR="7540" marT="75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200" b="0" i="0" u="none" strike="noStrike">
                          <a:effectLst/>
                          <a:latin typeface="Arial" panose="020B0604020202020204" pitchFamily="34" charset="0"/>
                        </a:rPr>
                        <a:t>~1.5M</a:t>
                      </a:r>
                    </a:p>
                  </a:txBody>
                  <a:tcPr marL="7540" marR="7540" marT="75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8673736"/>
                  </a:ext>
                </a:extLst>
              </a:tr>
              <a:tr h="574289">
                <a:tc vMerge="1">
                  <a:txBody>
                    <a:bodyPr/>
                    <a:lstStyle/>
                    <a:p>
                      <a:endParaRPr lang="en-US"/>
                    </a:p>
                  </a:txBody>
                  <a:tcPr/>
                </a:tc>
                <a:tc vMerge="1">
                  <a:txBody>
                    <a:bodyPr/>
                    <a:lstStyle/>
                    <a:p>
                      <a:endParaRPr lang="en-US"/>
                    </a:p>
                  </a:txBody>
                  <a:tcPr/>
                </a:tc>
                <a:tc>
                  <a:txBody>
                    <a:bodyPr/>
                    <a:lstStyle/>
                    <a:p>
                      <a:pPr algn="ctr" fontAlgn="ctr">
                        <a:buNone/>
                      </a:pPr>
                      <a:r>
                        <a:rPr lang="en-US" sz="1200" b="1" i="0" u="none" strike="noStrike">
                          <a:solidFill>
                            <a:srgbClr val="000000"/>
                          </a:solidFill>
                          <a:effectLst/>
                          <a:latin typeface="Calibri" panose="020F0502020204030204" pitchFamily="34" charset="0"/>
                        </a:rPr>
                        <a:t>Reactivated</a:t>
                      </a:r>
                      <a:endParaRPr lang="en-US" sz="1200" b="0" i="0" u="none" strike="noStrike">
                        <a:effectLst/>
                        <a:latin typeface="Arial" panose="020B0604020202020204" pitchFamily="34" charset="0"/>
                      </a:endParaRPr>
                    </a:p>
                  </a:txBody>
                  <a:tcPr marL="7540" marR="7540" marT="75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US" sz="1200" b="0" i="0" u="none" strike="noStrike">
                          <a:solidFill>
                            <a:srgbClr val="000000"/>
                          </a:solidFill>
                          <a:effectLst/>
                          <a:latin typeface="Calibri" panose="020F0502020204030204" pitchFamily="34" charset="0"/>
                        </a:rPr>
                        <a:t> A customer who made a purchase in the current year, no purchase in </a:t>
                      </a:r>
                    </a:p>
                    <a:p>
                      <a:pPr algn="l" fontAlgn="ctr">
                        <a:buNone/>
                      </a:pPr>
                      <a:r>
                        <a:rPr lang="en-US" sz="1200" b="0" i="0" u="none" strike="noStrike">
                          <a:solidFill>
                            <a:srgbClr val="000000"/>
                          </a:solidFill>
                          <a:effectLst/>
                          <a:latin typeface="Calibri" panose="020F0502020204030204" pitchFamily="34" charset="0"/>
                        </a:rPr>
                        <a:t> last year, and made one or more purchases in the year prior to last year</a:t>
                      </a:r>
                      <a:endParaRPr lang="en-US" sz="1200" b="0" i="0" u="none" strike="noStrike">
                        <a:effectLst/>
                        <a:latin typeface="Arial" panose="020B0604020202020204" pitchFamily="34" charset="0"/>
                      </a:endParaRPr>
                    </a:p>
                  </a:txBody>
                  <a:tcPr marL="7540" marR="7540" marT="75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200" b="0" i="0" u="none" strike="noStrike">
                          <a:effectLst/>
                          <a:latin typeface="Arial" panose="020B0604020202020204" pitchFamily="34" charset="0"/>
                        </a:rPr>
                        <a:t>~ 5M</a:t>
                      </a:r>
                    </a:p>
                  </a:txBody>
                  <a:tcPr marL="7540" marR="7540" marT="75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767182"/>
                  </a:ext>
                </a:extLst>
              </a:tr>
              <a:tr h="508996">
                <a:tc vMerge="1">
                  <a:txBody>
                    <a:bodyPr/>
                    <a:lstStyle/>
                    <a:p>
                      <a:endParaRPr lang="en-US"/>
                    </a:p>
                  </a:txBody>
                  <a:tcPr/>
                </a:tc>
                <a:tc rowSpan="3">
                  <a:txBody>
                    <a:bodyPr/>
                    <a:lstStyle/>
                    <a:p>
                      <a:pPr algn="ctr" fontAlgn="ctr">
                        <a:buNone/>
                      </a:pPr>
                      <a:r>
                        <a:rPr lang="en-US" sz="1200" b="1" i="0" u="none" strike="noStrike">
                          <a:solidFill>
                            <a:srgbClr val="000000"/>
                          </a:solidFill>
                          <a:effectLst/>
                          <a:latin typeface="Calibri" panose="020F0502020204030204" pitchFamily="34" charset="0"/>
                        </a:rPr>
                        <a:t>Existing </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A customer who has made a purchase in both the current year and last year</a:t>
                      </a:r>
                      <a:endParaRPr lang="en-US" sz="1200" b="0" i="0" u="none" strike="noStrike">
                        <a:effectLst/>
                        <a:latin typeface="Arial" panose="020B0604020202020204" pitchFamily="34" charset="0"/>
                      </a:endParaRPr>
                    </a:p>
                  </a:txBody>
                  <a:tcPr marL="72380" marR="72380" marT="36190" marB="361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200" b="1" i="0" u="none" strike="noStrike">
                          <a:solidFill>
                            <a:srgbClr val="000000"/>
                          </a:solidFill>
                          <a:effectLst/>
                          <a:latin typeface="Calibri" panose="020F0502020204030204" pitchFamily="34" charset="0"/>
                        </a:rPr>
                        <a:t>Stay-in</a:t>
                      </a:r>
                      <a:endParaRPr lang="en-US" sz="1200" b="0" i="0" u="none" strike="noStrike">
                        <a:effectLst/>
                        <a:latin typeface="Arial" panose="020B0604020202020204" pitchFamily="34" charset="0"/>
                      </a:endParaRPr>
                    </a:p>
                  </a:txBody>
                  <a:tcPr marL="7540" marR="7540" marT="75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US" sz="1200" b="0" i="0" u="none" strike="noStrike">
                          <a:solidFill>
                            <a:srgbClr val="000000"/>
                          </a:solidFill>
                          <a:effectLst/>
                          <a:latin typeface="Calibri" panose="020F0502020204030204" pitchFamily="34" charset="0"/>
                        </a:rPr>
                        <a:t> Customers who stay-in their place and would like make </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 upgrade/maintenance/refresh their homes </a:t>
                      </a:r>
                      <a:endParaRPr lang="en-US" sz="1200" b="0" i="0" u="none" strike="noStrike">
                        <a:effectLst/>
                        <a:latin typeface="Arial" panose="020B0604020202020204" pitchFamily="34" charset="0"/>
                      </a:endParaRPr>
                    </a:p>
                  </a:txBody>
                  <a:tcPr marL="7540" marR="7540" marT="75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fontAlgn="ctr">
                        <a:buNone/>
                      </a:pPr>
                      <a:r>
                        <a:rPr lang="en-US" sz="1200" b="0" i="0" u="none" strike="noStrike">
                          <a:effectLst/>
                          <a:latin typeface="Arial" panose="020B0604020202020204" pitchFamily="34" charset="0"/>
                        </a:rPr>
                        <a:t>~36M</a:t>
                      </a:r>
                    </a:p>
                  </a:txBody>
                  <a:tcPr marL="7540" marR="7540" marT="75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7510471"/>
                  </a:ext>
                </a:extLst>
              </a:tr>
              <a:tr h="375518">
                <a:tc vMerge="1">
                  <a:txBody>
                    <a:bodyPr/>
                    <a:lstStyle/>
                    <a:p>
                      <a:endParaRPr lang="en-US"/>
                    </a:p>
                  </a:txBody>
                  <a:tcPr/>
                </a:tc>
                <a:tc vMerge="1">
                  <a:txBody>
                    <a:bodyPr/>
                    <a:lstStyle/>
                    <a:p>
                      <a:endParaRPr lang="en-US"/>
                    </a:p>
                  </a:txBody>
                  <a:tcPr/>
                </a:tc>
                <a:tc>
                  <a:txBody>
                    <a:bodyPr/>
                    <a:lstStyle/>
                    <a:p>
                      <a:pPr algn="ctr" fontAlgn="ctr">
                        <a:buNone/>
                      </a:pPr>
                      <a:r>
                        <a:rPr lang="en-US" sz="1200" b="1" i="0" u="none" strike="noStrike">
                          <a:solidFill>
                            <a:srgbClr val="000000"/>
                          </a:solidFill>
                          <a:effectLst/>
                          <a:latin typeface="Calibri" panose="020F0502020204030204" pitchFamily="34" charset="0"/>
                        </a:rPr>
                        <a:t>Movers</a:t>
                      </a:r>
                      <a:endParaRPr lang="en-US" sz="1200" b="0" i="0" u="none" strike="noStrike">
                        <a:effectLst/>
                        <a:latin typeface="Arial" panose="020B0604020202020204" pitchFamily="34" charset="0"/>
                      </a:endParaRPr>
                    </a:p>
                  </a:txBody>
                  <a:tcPr marL="7540" marR="7540" marT="75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US" sz="1200" b="0" i="0" u="none" strike="noStrike">
                          <a:solidFill>
                            <a:srgbClr val="000000"/>
                          </a:solidFill>
                          <a:effectLst/>
                          <a:latin typeface="Calibri" panose="020F0502020204030204" pitchFamily="34" charset="0"/>
                        </a:rPr>
                        <a:t> Customers who are moving/moved to a different homes </a:t>
                      </a:r>
                    </a:p>
                    <a:p>
                      <a:pPr algn="l" fontAlgn="ctr">
                        <a:buNone/>
                      </a:pPr>
                      <a:r>
                        <a:rPr lang="en-US" sz="1200" b="0" i="0" u="none" strike="noStrike">
                          <a:solidFill>
                            <a:srgbClr val="000000"/>
                          </a:solidFill>
                          <a:effectLst/>
                          <a:latin typeface="Calibri" panose="020F0502020204030204" pitchFamily="34" charset="0"/>
                        </a:rPr>
                        <a:t> ( obtained from 3P data ) </a:t>
                      </a:r>
                      <a:endParaRPr lang="en-US" sz="1200" b="0" i="0" u="none" strike="noStrike">
                        <a:effectLst/>
                        <a:latin typeface="Arial" panose="020B0604020202020204" pitchFamily="34" charset="0"/>
                      </a:endParaRPr>
                    </a:p>
                  </a:txBody>
                  <a:tcPr marL="7540" marR="7540" marT="75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US" sz="1200" b="0" i="0" u="none" strike="noStrike">
                        <a:effectLst/>
                        <a:latin typeface="Arial" panose="020B0604020202020204" pitchFamily="34" charset="0"/>
                      </a:endParaRPr>
                    </a:p>
                  </a:txBody>
                  <a:tcPr marL="7540" marR="7540" marT="75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4808909"/>
                  </a:ext>
                </a:extLst>
              </a:tr>
              <a:tr h="268736">
                <a:tc vMerge="1">
                  <a:txBody>
                    <a:bodyPr/>
                    <a:lstStyle/>
                    <a:p>
                      <a:endParaRPr lang="en-US"/>
                    </a:p>
                  </a:txBody>
                  <a:tcPr/>
                </a:tc>
                <a:tc vMerge="1">
                  <a:txBody>
                    <a:bodyPr/>
                    <a:lstStyle/>
                    <a:p>
                      <a:endParaRPr lang="en-US"/>
                    </a:p>
                  </a:txBody>
                  <a:tcPr/>
                </a:tc>
                <a:tc>
                  <a:txBody>
                    <a:bodyPr/>
                    <a:lstStyle/>
                    <a:p>
                      <a:pPr algn="ctr" fontAlgn="ctr">
                        <a:buNone/>
                      </a:pPr>
                      <a:r>
                        <a:rPr lang="en-US" sz="1200" b="1" i="0" u="none" strike="noStrike">
                          <a:solidFill>
                            <a:srgbClr val="000000"/>
                          </a:solidFill>
                          <a:effectLst/>
                          <a:latin typeface="Calibri" panose="020F0502020204030204" pitchFamily="34" charset="0"/>
                        </a:rPr>
                        <a:t>At-Risk</a:t>
                      </a:r>
                      <a:endParaRPr lang="en-US" sz="1200" b="0" i="0" u="none" strike="noStrike">
                        <a:effectLst/>
                        <a:latin typeface="Arial" panose="020B0604020202020204" pitchFamily="34" charset="0"/>
                      </a:endParaRPr>
                    </a:p>
                  </a:txBody>
                  <a:tcPr marL="7540" marR="7540" marT="75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US" sz="1200" b="0" i="0" u="none" strike="noStrike">
                          <a:solidFill>
                            <a:srgbClr val="000000"/>
                          </a:solidFill>
                          <a:effectLst/>
                          <a:latin typeface="Calibri" panose="020F0502020204030204" pitchFamily="34" charset="0"/>
                        </a:rPr>
                        <a:t> Customer At-risk/Churn Model</a:t>
                      </a:r>
                      <a:endParaRPr lang="en-US" sz="1200" b="0" i="0" u="none" strike="noStrike">
                        <a:effectLst/>
                        <a:latin typeface="Arial" panose="020B0604020202020204" pitchFamily="34" charset="0"/>
                      </a:endParaRPr>
                    </a:p>
                  </a:txBody>
                  <a:tcPr marL="7540" marR="7540" marT="75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US" sz="1200" b="0" i="0" u="none" strike="noStrike">
                        <a:effectLst/>
                        <a:latin typeface="Arial" panose="020B0604020202020204" pitchFamily="34" charset="0"/>
                      </a:endParaRPr>
                    </a:p>
                  </a:txBody>
                  <a:tcPr marL="7540" marR="7540" marT="75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2813404"/>
                  </a:ext>
                </a:extLst>
              </a:tr>
              <a:tr h="307333">
                <a:tc vMerge="1">
                  <a:txBody>
                    <a:bodyPr/>
                    <a:lstStyle/>
                    <a:p>
                      <a:endParaRPr lang="en-US"/>
                    </a:p>
                  </a:txBody>
                  <a:tcPr/>
                </a:tc>
                <a:tc rowSpan="3">
                  <a:txBody>
                    <a:bodyPr/>
                    <a:lstStyle/>
                    <a:p>
                      <a:pPr algn="ctr" fontAlgn="ctr">
                        <a:buNone/>
                      </a:pPr>
                      <a:r>
                        <a:rPr lang="en-US" sz="1200" b="1" i="0" u="none" strike="noStrike">
                          <a:solidFill>
                            <a:srgbClr val="000000"/>
                          </a:solidFill>
                          <a:effectLst/>
                          <a:latin typeface="Calibri" panose="020F0502020204030204" pitchFamily="34" charset="0"/>
                        </a:rPr>
                        <a:t>Inactive</a:t>
                      </a:r>
                      <a:endParaRPr lang="en-US" sz="1200" b="0" i="0" u="none" strike="noStrike">
                        <a:effectLst/>
                        <a:latin typeface="Arial" panose="020B0604020202020204" pitchFamily="34" charset="0"/>
                      </a:endParaRPr>
                    </a:p>
                  </a:txBody>
                  <a:tcPr marL="72380" marR="72380" marT="36190" marB="361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200" b="1" i="0" u="none" strike="noStrike">
                          <a:solidFill>
                            <a:srgbClr val="000000"/>
                          </a:solidFill>
                          <a:effectLst/>
                          <a:latin typeface="Calibri" panose="020F0502020204030204" pitchFamily="34" charset="0"/>
                        </a:rPr>
                        <a:t>Inactive</a:t>
                      </a:r>
                      <a:endParaRPr lang="en-US" sz="1200" b="0" i="0" u="none" strike="noStrike">
                        <a:effectLst/>
                        <a:latin typeface="Arial" panose="020B0604020202020204" pitchFamily="34" charset="0"/>
                      </a:endParaRPr>
                    </a:p>
                  </a:txBody>
                  <a:tcPr marL="7540" marR="7540" marT="75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US" sz="1200" b="0" i="0" u="none" strike="noStrike">
                          <a:solidFill>
                            <a:srgbClr val="000000"/>
                          </a:solidFill>
                          <a:effectLst/>
                          <a:latin typeface="Calibri" panose="020F0502020204030204" pitchFamily="34" charset="0"/>
                        </a:rPr>
                        <a:t> A customer who made at least one purchase last year, but none in the</a:t>
                      </a:r>
                    </a:p>
                    <a:p>
                      <a:pPr algn="l" fontAlgn="ctr">
                        <a:buNone/>
                      </a:pPr>
                      <a:r>
                        <a:rPr lang="en-US" sz="1200" b="0" i="0" u="none" strike="noStrike">
                          <a:solidFill>
                            <a:srgbClr val="000000"/>
                          </a:solidFill>
                          <a:effectLst/>
                          <a:latin typeface="Calibri" panose="020F0502020204030204" pitchFamily="34" charset="0"/>
                        </a:rPr>
                        <a:t> current year</a:t>
                      </a:r>
                      <a:endParaRPr lang="en-US" sz="1200" b="0" i="0" u="none" strike="noStrike">
                        <a:effectLst/>
                        <a:latin typeface="Arial" panose="020B0604020202020204" pitchFamily="34" charset="0"/>
                      </a:endParaRPr>
                    </a:p>
                  </a:txBody>
                  <a:tcPr marL="7540" marR="7540" marT="75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endParaRPr lang="en-US" sz="1200" b="0" i="0" u="none" strike="noStrike">
                        <a:effectLst/>
                        <a:latin typeface="Arial" panose="020B0604020202020204" pitchFamily="34" charset="0"/>
                      </a:endParaRPr>
                    </a:p>
                    <a:p>
                      <a:pPr algn="ctr" fontAlgn="ctr">
                        <a:buNone/>
                      </a:pPr>
                      <a:r>
                        <a:rPr lang="en-US" sz="1200" b="0" i="0" u="none" strike="noStrike">
                          <a:effectLst/>
                          <a:latin typeface="Arial" panose="020B0604020202020204" pitchFamily="34" charset="0"/>
                        </a:rPr>
                        <a:t>~ 12M</a:t>
                      </a:r>
                    </a:p>
                    <a:p>
                      <a:pPr algn="l" fontAlgn="ctr">
                        <a:buNone/>
                      </a:pPr>
                      <a:endParaRPr lang="en-US" sz="1200" b="0" i="0" u="none" strike="noStrike">
                        <a:effectLst/>
                        <a:latin typeface="Arial" panose="020B0604020202020204" pitchFamily="34" charset="0"/>
                      </a:endParaRPr>
                    </a:p>
                  </a:txBody>
                  <a:tcPr marL="7540" marR="7540" marT="75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0193581"/>
                  </a:ext>
                </a:extLst>
              </a:tr>
              <a:tr h="440811">
                <a:tc vMerge="1">
                  <a:txBody>
                    <a:bodyPr/>
                    <a:lstStyle/>
                    <a:p>
                      <a:endParaRPr lang="en-US"/>
                    </a:p>
                  </a:txBody>
                  <a:tcPr/>
                </a:tc>
                <a:tc vMerge="1">
                  <a:txBody>
                    <a:bodyPr/>
                    <a:lstStyle/>
                    <a:p>
                      <a:endParaRPr lang="en-US"/>
                    </a:p>
                  </a:txBody>
                  <a:tcPr/>
                </a:tc>
                <a:tc>
                  <a:txBody>
                    <a:bodyPr/>
                    <a:lstStyle/>
                    <a:p>
                      <a:pPr algn="ctr" fontAlgn="ctr">
                        <a:buNone/>
                      </a:pPr>
                      <a:r>
                        <a:rPr lang="en-US" sz="1200" b="1" i="0" u="none" strike="noStrike">
                          <a:solidFill>
                            <a:srgbClr val="000000"/>
                          </a:solidFill>
                          <a:effectLst/>
                          <a:latin typeface="Calibri" panose="020F0502020204030204" pitchFamily="34" charset="0"/>
                        </a:rPr>
                        <a:t>Lapsed</a:t>
                      </a:r>
                      <a:endParaRPr lang="en-US" sz="1200" b="0" i="0" u="none" strike="noStrike">
                        <a:effectLst/>
                        <a:latin typeface="Arial" panose="020B0604020202020204" pitchFamily="34" charset="0"/>
                      </a:endParaRPr>
                    </a:p>
                  </a:txBody>
                  <a:tcPr marL="7540" marR="7540" marT="75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US" sz="1200" b="0" i="0" u="none" strike="noStrike">
                          <a:solidFill>
                            <a:srgbClr val="000000"/>
                          </a:solidFill>
                          <a:effectLst/>
                          <a:latin typeface="Calibri" panose="020F0502020204030204" pitchFamily="34" charset="0"/>
                        </a:rPr>
                        <a:t> A customer who did not make a purchase in the last two-year period,</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 but made purchase three years ago</a:t>
                      </a:r>
                      <a:endParaRPr lang="en-US" sz="1200" b="0" i="0" u="none" strike="noStrike">
                        <a:effectLst/>
                        <a:latin typeface="Arial" panose="020B0604020202020204" pitchFamily="34" charset="0"/>
                      </a:endParaRPr>
                    </a:p>
                  </a:txBody>
                  <a:tcPr marL="7540" marR="7540" marT="75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200" b="0" i="0" u="none" strike="noStrike">
                          <a:effectLst/>
                          <a:latin typeface="Arial" panose="020B0604020202020204" pitchFamily="34" charset="0"/>
                        </a:rPr>
                        <a:t>~ 7M</a:t>
                      </a:r>
                    </a:p>
                  </a:txBody>
                  <a:tcPr marL="7540" marR="7540" marT="75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8231715"/>
                  </a:ext>
                </a:extLst>
              </a:tr>
              <a:tr h="574289">
                <a:tc vMerge="1">
                  <a:txBody>
                    <a:bodyPr/>
                    <a:lstStyle/>
                    <a:p>
                      <a:endParaRPr lang="en-US"/>
                    </a:p>
                  </a:txBody>
                  <a:tcPr/>
                </a:tc>
                <a:tc vMerge="1">
                  <a:txBody>
                    <a:bodyPr/>
                    <a:lstStyle/>
                    <a:p>
                      <a:endParaRPr lang="en-US"/>
                    </a:p>
                  </a:txBody>
                  <a:tcPr/>
                </a:tc>
                <a:tc>
                  <a:txBody>
                    <a:bodyPr/>
                    <a:lstStyle/>
                    <a:p>
                      <a:pPr algn="ctr" fontAlgn="ctr">
                        <a:buNone/>
                      </a:pPr>
                      <a:r>
                        <a:rPr lang="en-US" sz="1200" b="1" i="0" u="none" strike="noStrike">
                          <a:solidFill>
                            <a:srgbClr val="000000"/>
                          </a:solidFill>
                          <a:effectLst/>
                          <a:latin typeface="Calibri" panose="020F0502020204030204" pitchFamily="34" charset="0"/>
                        </a:rPr>
                        <a:t>Dormant</a:t>
                      </a:r>
                      <a:endParaRPr lang="en-US" sz="1200" b="0" i="0" u="none" strike="noStrike">
                        <a:effectLst/>
                        <a:latin typeface="Arial" panose="020B0604020202020204" pitchFamily="34" charset="0"/>
                      </a:endParaRPr>
                    </a:p>
                  </a:txBody>
                  <a:tcPr marL="7540" marR="7540" marT="75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US" sz="1200" b="0" i="0" u="none" strike="noStrike">
                          <a:solidFill>
                            <a:srgbClr val="000000"/>
                          </a:solidFill>
                          <a:effectLst/>
                          <a:latin typeface="Calibri" panose="020F0502020204030204" pitchFamily="34" charset="0"/>
                        </a:rPr>
                        <a:t> A customer who made purchases prior to last three years, but not in the current 3 years</a:t>
                      </a:r>
                      <a:endParaRPr lang="en-US" sz="1200" b="0" i="0" u="none" strike="noStrike">
                        <a:effectLst/>
                        <a:latin typeface="Arial" panose="020B0604020202020204" pitchFamily="34" charset="0"/>
                      </a:endParaRPr>
                    </a:p>
                  </a:txBody>
                  <a:tcPr marL="7540" marR="7540" marT="75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200" b="0" i="0" u="none" strike="noStrike">
                          <a:effectLst/>
                          <a:latin typeface="Arial" panose="020B0604020202020204" pitchFamily="34" charset="0"/>
                        </a:rPr>
                        <a:t>~ 14M</a:t>
                      </a:r>
                    </a:p>
                  </a:txBody>
                  <a:tcPr marL="7540" marR="7540" marT="75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0455265"/>
                  </a:ext>
                </a:extLst>
              </a:tr>
            </a:tbl>
          </a:graphicData>
        </a:graphic>
      </p:graphicFrame>
    </p:spTree>
    <p:extLst>
      <p:ext uri="{BB962C8B-B14F-4D97-AF65-F5344CB8AC3E}">
        <p14:creationId xmlns:p14="http://schemas.microsoft.com/office/powerpoint/2010/main" val="3779978562"/>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Alternate Process 2">
            <a:extLst>
              <a:ext uri="{FF2B5EF4-FFF2-40B4-BE49-F238E27FC236}">
                <a16:creationId xmlns:a16="http://schemas.microsoft.com/office/drawing/2014/main" id="{6C264EDF-0597-4A25-A263-D54DCC526829}"/>
              </a:ext>
            </a:extLst>
          </p:cNvPr>
          <p:cNvSpPr/>
          <p:nvPr/>
        </p:nvSpPr>
        <p:spPr>
          <a:xfrm>
            <a:off x="3673754" y="1551735"/>
            <a:ext cx="2328627" cy="1013399"/>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b="1"/>
              <a:t>Deterministic</a:t>
            </a:r>
            <a:r>
              <a:rPr lang="en-US" b="1" baseline="0"/>
              <a:t> Audience </a:t>
            </a:r>
            <a:endParaRPr lang="en-US" b="0" baseline="0"/>
          </a:p>
          <a:p>
            <a:pPr algn="ctr"/>
            <a:r>
              <a:rPr lang="en-US" sz="400" baseline="0">
                <a:solidFill>
                  <a:schemeClr val="bg1"/>
                </a:solidFill>
              </a:rPr>
              <a:t>.</a:t>
            </a:r>
          </a:p>
          <a:p>
            <a:pPr algn="ctr"/>
            <a:r>
              <a:rPr lang="en-US" sz="1000" baseline="0"/>
              <a:t>Browse signals from </a:t>
            </a:r>
            <a:r>
              <a:rPr lang="en-US" sz="1000"/>
              <a:t>guides, PIP-PLP, leads, quotes, and keywords.</a:t>
            </a:r>
            <a:endParaRPr lang="en-US" sz="1000" baseline="0"/>
          </a:p>
        </p:txBody>
      </p:sp>
      <p:sp>
        <p:nvSpPr>
          <p:cNvPr id="8" name="TextBox 7">
            <a:extLst>
              <a:ext uri="{FF2B5EF4-FFF2-40B4-BE49-F238E27FC236}">
                <a16:creationId xmlns:a16="http://schemas.microsoft.com/office/drawing/2014/main" id="{ED984CA4-01F1-A475-6A28-8334BFED1F72}"/>
              </a:ext>
            </a:extLst>
          </p:cNvPr>
          <p:cNvSpPr txBox="1"/>
          <p:nvPr/>
        </p:nvSpPr>
        <p:spPr>
          <a:xfrm>
            <a:off x="541569" y="926111"/>
            <a:ext cx="10298274" cy="338554"/>
          </a:xfrm>
          <a:prstGeom prst="rect">
            <a:avLst/>
          </a:prstGeom>
          <a:solidFill>
            <a:schemeClr val="bg1">
              <a:lumMod val="95000"/>
            </a:schemeClr>
          </a:solidFill>
          <a:ln>
            <a:noFill/>
          </a:ln>
        </p:spPr>
        <p:txBody>
          <a:bodyPr wrap="square" rtlCol="0">
            <a:spAutoFit/>
          </a:bodyPr>
          <a:lstStyle/>
          <a:p>
            <a:r>
              <a:rPr lang="en-US" sz="1600"/>
              <a:t>Audience selection for HMN and HRF </a:t>
            </a:r>
          </a:p>
        </p:txBody>
      </p:sp>
      <p:sp>
        <p:nvSpPr>
          <p:cNvPr id="9" name="Text Placeholder 3">
            <a:extLst>
              <a:ext uri="{FF2B5EF4-FFF2-40B4-BE49-F238E27FC236}">
                <a16:creationId xmlns:a16="http://schemas.microsoft.com/office/drawing/2014/main" id="{22B0CCFC-B024-E4C7-EDE1-6A3B69B3397A}"/>
              </a:ext>
            </a:extLst>
          </p:cNvPr>
          <p:cNvSpPr>
            <a:spLocks noGrp="1"/>
          </p:cNvSpPr>
          <p:nvPr>
            <p:ph type="body" sz="quarter" idx="11"/>
          </p:nvPr>
        </p:nvSpPr>
        <p:spPr>
          <a:xfrm>
            <a:off x="395377" y="254960"/>
            <a:ext cx="11395169" cy="436561"/>
          </a:xfrm>
        </p:spPr>
        <p:txBody>
          <a:bodyPr lIns="91440" tIns="45720" rIns="91440" bIns="45720" anchor="ctr"/>
          <a:lstStyle/>
          <a:p>
            <a:r>
              <a:rPr lang="en-US">
                <a:solidFill>
                  <a:schemeClr val="accent1"/>
                </a:solidFill>
                <a:latin typeface="Arial" panose="020B0604020202020204"/>
              </a:rPr>
              <a:t>Existing – HMN &amp; HRF |</a:t>
            </a:r>
            <a:r>
              <a:rPr lang="en-US">
                <a:solidFill>
                  <a:srgbClr val="000000"/>
                </a:solidFill>
                <a:latin typeface="Arial" panose="020B0604020202020204"/>
              </a:rPr>
              <a:t> </a:t>
            </a:r>
            <a:r>
              <a:rPr lang="en-US">
                <a:solidFill>
                  <a:schemeClr val="bg2">
                    <a:lumMod val="25000"/>
                  </a:schemeClr>
                </a:solidFill>
                <a:latin typeface="Arial" panose="020B0604020202020204"/>
              </a:rPr>
              <a:t>Audience selection process flow</a:t>
            </a:r>
          </a:p>
        </p:txBody>
      </p:sp>
      <p:cxnSp>
        <p:nvCxnSpPr>
          <p:cNvPr id="2" name="Straight Arrow Connector 5">
            <a:extLst>
              <a:ext uri="{FF2B5EF4-FFF2-40B4-BE49-F238E27FC236}">
                <a16:creationId xmlns:a16="http://schemas.microsoft.com/office/drawing/2014/main" id="{BD7E3AAE-DDFC-4AB7-B3AC-DB7697EBBA2C}"/>
              </a:ext>
            </a:extLst>
          </p:cNvPr>
          <p:cNvCxnSpPr>
            <a:cxnSpLocks/>
            <a:stCxn id="4" idx="3"/>
            <a:endCxn id="3" idx="1"/>
          </p:cNvCxnSpPr>
          <p:nvPr/>
        </p:nvCxnSpPr>
        <p:spPr>
          <a:xfrm flipV="1">
            <a:off x="2844250" y="2058435"/>
            <a:ext cx="829504" cy="661346"/>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Flowchart: Alternate Process 3">
            <a:extLst>
              <a:ext uri="{FF2B5EF4-FFF2-40B4-BE49-F238E27FC236}">
                <a16:creationId xmlns:a16="http://schemas.microsoft.com/office/drawing/2014/main" id="{CDCF1F77-D510-44DA-AFD8-AF7FCFDF7E57}"/>
              </a:ext>
            </a:extLst>
          </p:cNvPr>
          <p:cNvSpPr/>
          <p:nvPr/>
        </p:nvSpPr>
        <p:spPr>
          <a:xfrm>
            <a:off x="1148940" y="2478113"/>
            <a:ext cx="1695310" cy="483335"/>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b="1" baseline="0"/>
              <a:t>Audience base </a:t>
            </a:r>
            <a:endParaRPr lang="en-US" b="1"/>
          </a:p>
        </p:txBody>
      </p:sp>
      <p:sp>
        <p:nvSpPr>
          <p:cNvPr id="5" name="Flowchart: Alternate Process 4">
            <a:extLst>
              <a:ext uri="{FF2B5EF4-FFF2-40B4-BE49-F238E27FC236}">
                <a16:creationId xmlns:a16="http://schemas.microsoft.com/office/drawing/2014/main" id="{3F335FB6-082A-4D82-988C-67F2D12DD870}"/>
              </a:ext>
            </a:extLst>
          </p:cNvPr>
          <p:cNvSpPr/>
          <p:nvPr/>
        </p:nvSpPr>
        <p:spPr>
          <a:xfrm>
            <a:off x="3695178" y="2940294"/>
            <a:ext cx="2755900" cy="422293"/>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b="1"/>
              <a:t>         Probabilisti</a:t>
            </a:r>
            <a:r>
              <a:rPr lang="en-US" b="1" baseline="0"/>
              <a:t>c Audience </a:t>
            </a:r>
            <a:endParaRPr lang="en-US" b="1"/>
          </a:p>
          <a:p>
            <a:r>
              <a:rPr lang="en-US" sz="1000" b="1"/>
              <a:t>            </a:t>
            </a:r>
            <a:r>
              <a:rPr lang="en-US" sz="1000"/>
              <a:t>From the model predictions </a:t>
            </a:r>
          </a:p>
        </p:txBody>
      </p:sp>
      <p:cxnSp>
        <p:nvCxnSpPr>
          <p:cNvPr id="7" name="Straight Arrow Connector 18">
            <a:extLst>
              <a:ext uri="{FF2B5EF4-FFF2-40B4-BE49-F238E27FC236}">
                <a16:creationId xmlns:a16="http://schemas.microsoft.com/office/drawing/2014/main" id="{9212EEE2-F605-4E97-A032-1361EE4D31ED}"/>
              </a:ext>
            </a:extLst>
          </p:cNvPr>
          <p:cNvCxnSpPr>
            <a:cxnSpLocks/>
            <a:stCxn id="4" idx="3"/>
            <a:endCxn id="5" idx="1"/>
          </p:cNvCxnSpPr>
          <p:nvPr/>
        </p:nvCxnSpPr>
        <p:spPr>
          <a:xfrm>
            <a:off x="2844250" y="2719781"/>
            <a:ext cx="850928" cy="431660"/>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Flowchart: Alternate Process 9">
            <a:extLst>
              <a:ext uri="{FF2B5EF4-FFF2-40B4-BE49-F238E27FC236}">
                <a16:creationId xmlns:a16="http://schemas.microsoft.com/office/drawing/2014/main" id="{65707F66-15C3-4AC1-AC9E-CFFA552ED2FC}"/>
              </a:ext>
            </a:extLst>
          </p:cNvPr>
          <p:cNvSpPr/>
          <p:nvPr/>
        </p:nvSpPr>
        <p:spPr>
          <a:xfrm>
            <a:off x="6426101" y="1642735"/>
            <a:ext cx="2241549" cy="51946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b="1"/>
              <a:t>Combined</a:t>
            </a:r>
            <a:r>
              <a:rPr lang="en-US" b="1" baseline="0"/>
              <a:t> Deterministic Audience based on HH_id</a:t>
            </a:r>
            <a:endParaRPr lang="en-US" b="1"/>
          </a:p>
        </p:txBody>
      </p:sp>
      <p:cxnSp>
        <p:nvCxnSpPr>
          <p:cNvPr id="11" name="Straight Arrow Connector 26">
            <a:extLst>
              <a:ext uri="{FF2B5EF4-FFF2-40B4-BE49-F238E27FC236}">
                <a16:creationId xmlns:a16="http://schemas.microsoft.com/office/drawing/2014/main" id="{62CD3596-4C79-4DA1-B1C5-8969BE5CB339}"/>
              </a:ext>
            </a:extLst>
          </p:cNvPr>
          <p:cNvCxnSpPr>
            <a:cxnSpLocks/>
            <a:stCxn id="3" idx="3"/>
            <a:endCxn id="10" idx="1"/>
          </p:cNvCxnSpPr>
          <p:nvPr/>
        </p:nvCxnSpPr>
        <p:spPr>
          <a:xfrm flipV="1">
            <a:off x="6002381" y="1902467"/>
            <a:ext cx="423720" cy="155968"/>
          </a:xfrm>
          <a:prstGeom prst="bentConnector3">
            <a:avLst>
              <a:gd name="adj1" fmla="val 50000"/>
            </a:avLst>
          </a:prstGeom>
          <a:ln w="12700">
            <a:solidFill>
              <a:sysClr val="windowText" lastClr="000000"/>
            </a:solidFill>
            <a:tailEnd type="triangle"/>
          </a:ln>
        </p:spPr>
        <p:style>
          <a:lnRef idx="1">
            <a:schemeClr val="accent1"/>
          </a:lnRef>
          <a:fillRef idx="0">
            <a:schemeClr val="accent1"/>
          </a:fillRef>
          <a:effectRef idx="0">
            <a:schemeClr val="accent1"/>
          </a:effectRef>
          <a:fontRef idx="minor">
            <a:schemeClr val="tx1"/>
          </a:fontRef>
        </p:style>
      </p:cxnSp>
      <p:sp>
        <p:nvSpPr>
          <p:cNvPr id="12" name="Flowchart: Alternate Process 11">
            <a:extLst>
              <a:ext uri="{FF2B5EF4-FFF2-40B4-BE49-F238E27FC236}">
                <a16:creationId xmlns:a16="http://schemas.microsoft.com/office/drawing/2014/main" id="{34B1273B-1A1A-4AC9-B722-A8B634701301}"/>
              </a:ext>
            </a:extLst>
          </p:cNvPr>
          <p:cNvSpPr/>
          <p:nvPr/>
        </p:nvSpPr>
        <p:spPr>
          <a:xfrm>
            <a:off x="6270649" y="2491291"/>
            <a:ext cx="3157364" cy="303199"/>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b="1" baseline="0"/>
              <a:t>Audience Prioritization &amp; CLV Suppression</a:t>
            </a:r>
            <a:endParaRPr lang="en-US" b="1"/>
          </a:p>
        </p:txBody>
      </p:sp>
      <p:cxnSp>
        <p:nvCxnSpPr>
          <p:cNvPr id="13" name="Straight Arrow Connector 32">
            <a:extLst>
              <a:ext uri="{FF2B5EF4-FFF2-40B4-BE49-F238E27FC236}">
                <a16:creationId xmlns:a16="http://schemas.microsoft.com/office/drawing/2014/main" id="{048BA268-A037-4CBD-BBAE-6B6B73B7BCBC}"/>
              </a:ext>
            </a:extLst>
          </p:cNvPr>
          <p:cNvCxnSpPr>
            <a:cxnSpLocks/>
            <a:stCxn id="5" idx="3"/>
            <a:endCxn id="12" idx="2"/>
          </p:cNvCxnSpPr>
          <p:nvPr/>
        </p:nvCxnSpPr>
        <p:spPr>
          <a:xfrm flipV="1">
            <a:off x="6451078" y="2794490"/>
            <a:ext cx="1398253" cy="356951"/>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35">
            <a:extLst>
              <a:ext uri="{FF2B5EF4-FFF2-40B4-BE49-F238E27FC236}">
                <a16:creationId xmlns:a16="http://schemas.microsoft.com/office/drawing/2014/main" id="{07B420FF-4CCA-4CCF-BCAF-EFA1FA0D5E9B}"/>
              </a:ext>
            </a:extLst>
          </p:cNvPr>
          <p:cNvCxnSpPr>
            <a:cxnSpLocks/>
            <a:stCxn id="10" idx="2"/>
            <a:endCxn id="12" idx="0"/>
          </p:cNvCxnSpPr>
          <p:nvPr/>
        </p:nvCxnSpPr>
        <p:spPr>
          <a:xfrm rot="16200000" flipH="1">
            <a:off x="7536645" y="2172430"/>
            <a:ext cx="329092" cy="308629"/>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Flowchart: Alternate Process 14">
            <a:extLst>
              <a:ext uri="{FF2B5EF4-FFF2-40B4-BE49-F238E27FC236}">
                <a16:creationId xmlns:a16="http://schemas.microsoft.com/office/drawing/2014/main" id="{AB903D12-8B22-49CD-B197-5E35FF11AFD4}"/>
              </a:ext>
            </a:extLst>
          </p:cNvPr>
          <p:cNvSpPr/>
          <p:nvPr/>
        </p:nvSpPr>
        <p:spPr>
          <a:xfrm>
            <a:off x="9712669" y="1640285"/>
            <a:ext cx="1535159" cy="822468"/>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b="1"/>
              <a:t>Final</a:t>
            </a:r>
            <a:r>
              <a:rPr lang="en-US" b="1" baseline="0"/>
              <a:t> Audience Base</a:t>
            </a:r>
          </a:p>
          <a:p>
            <a:pPr algn="ctr"/>
            <a:r>
              <a:rPr lang="en-US" sz="400" b="1" baseline="0">
                <a:solidFill>
                  <a:schemeClr val="bg1"/>
                </a:solidFill>
              </a:rPr>
              <a:t>.</a:t>
            </a:r>
            <a:endParaRPr lang="en-US" sz="300" b="1" baseline="0">
              <a:solidFill>
                <a:schemeClr val="bg1"/>
              </a:solidFill>
            </a:endParaRPr>
          </a:p>
          <a:p>
            <a:pPr algn="ctr"/>
            <a:r>
              <a:rPr lang="en-US" sz="1000" baseline="0">
                <a:solidFill>
                  <a:schemeClr val="dk1"/>
                </a:solidFill>
                <a:effectLst/>
                <a:latin typeface="+mn-lt"/>
                <a:ea typeface="+mn-ea"/>
                <a:cs typeface="+mn-cs"/>
              </a:rPr>
              <a:t>HMN - 4 M </a:t>
            </a:r>
            <a:endParaRPr lang="en-US" sz="1000">
              <a:effectLst/>
            </a:endParaRPr>
          </a:p>
          <a:p>
            <a:pPr algn="ctr"/>
            <a:r>
              <a:rPr lang="en-US" sz="1000" baseline="0">
                <a:solidFill>
                  <a:schemeClr val="dk1"/>
                </a:solidFill>
                <a:effectLst/>
                <a:latin typeface="+mn-lt"/>
                <a:ea typeface="+mn-ea"/>
                <a:cs typeface="+mn-cs"/>
              </a:rPr>
              <a:t>HRF - 4 M</a:t>
            </a:r>
            <a:endParaRPr lang="en-US" b="1"/>
          </a:p>
        </p:txBody>
      </p:sp>
      <p:sp>
        <p:nvSpPr>
          <p:cNvPr id="16" name="Flowchart: Alternate Process 15">
            <a:extLst>
              <a:ext uri="{FF2B5EF4-FFF2-40B4-BE49-F238E27FC236}">
                <a16:creationId xmlns:a16="http://schemas.microsoft.com/office/drawing/2014/main" id="{8E8F482E-A8AA-4D1B-9C6E-7E796D8D7532}"/>
              </a:ext>
            </a:extLst>
          </p:cNvPr>
          <p:cNvSpPr/>
          <p:nvPr/>
        </p:nvSpPr>
        <p:spPr>
          <a:xfrm>
            <a:off x="3696356" y="3522348"/>
            <a:ext cx="2755900" cy="276079"/>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b="1"/>
              <a:t>Model</a:t>
            </a:r>
            <a:r>
              <a:rPr lang="en-US" b="1" baseline="0"/>
              <a:t> Scoring Pipeline</a:t>
            </a:r>
            <a:endParaRPr lang="en-US" b="1"/>
          </a:p>
        </p:txBody>
      </p:sp>
      <p:sp>
        <p:nvSpPr>
          <p:cNvPr id="17" name="Flowchart: Alternate Process 16">
            <a:extLst>
              <a:ext uri="{FF2B5EF4-FFF2-40B4-BE49-F238E27FC236}">
                <a16:creationId xmlns:a16="http://schemas.microsoft.com/office/drawing/2014/main" id="{BB5A97EE-AEE2-412F-A46B-5730DBCD2D7B}"/>
              </a:ext>
            </a:extLst>
          </p:cNvPr>
          <p:cNvSpPr/>
          <p:nvPr/>
        </p:nvSpPr>
        <p:spPr>
          <a:xfrm>
            <a:off x="6766513" y="3334828"/>
            <a:ext cx="2319389" cy="919359"/>
          </a:xfrm>
          <a:prstGeom prst="flowChartAlternateProcess">
            <a:avLst/>
          </a:prstGeom>
          <a:ln>
            <a:noFill/>
          </a:ln>
        </p:spPr>
        <p:style>
          <a:lnRef idx="0">
            <a:scrgbClr r="0" g="0" b="0"/>
          </a:lnRef>
          <a:fillRef idx="1001">
            <a:schemeClr val="lt2"/>
          </a:fillRef>
          <a:effectRef idx="0">
            <a:scrgbClr r="0" g="0" b="0"/>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US" sz="900" b="1">
                <a:solidFill>
                  <a:schemeClr val="dk1"/>
                </a:solidFill>
                <a:latin typeface="+mn-lt"/>
                <a:ea typeface="+mn-ea"/>
                <a:cs typeface="+mn-cs"/>
              </a:rPr>
              <a:t>Audience Priority Flags</a:t>
            </a:r>
          </a:p>
          <a:p>
            <a:pPr marL="0" indent="0" algn="ctr"/>
            <a:endParaRPr lang="en-US" sz="900" b="0">
              <a:solidFill>
                <a:schemeClr val="dk1"/>
              </a:solidFill>
              <a:latin typeface="+mn-lt"/>
              <a:ea typeface="+mn-ea"/>
              <a:cs typeface="+mn-cs"/>
            </a:endParaRPr>
          </a:p>
          <a:p>
            <a:pPr marL="0" indent="0" algn="l">
              <a:buFont typeface="+mj-lt"/>
              <a:buAutoNum type="arabicPeriod"/>
            </a:pPr>
            <a:r>
              <a:rPr lang="en-US" sz="900" b="0">
                <a:solidFill>
                  <a:schemeClr val="dk1"/>
                </a:solidFill>
                <a:latin typeface="+mn-lt"/>
                <a:ea typeface="+mn-ea"/>
                <a:cs typeface="+mn-cs"/>
              </a:rPr>
              <a:t>Overlapped Audience ( Det + Prob )</a:t>
            </a:r>
          </a:p>
          <a:p>
            <a:pPr marL="0" indent="0" algn="l">
              <a:buFont typeface="+mj-lt"/>
              <a:buAutoNum type="arabicPeriod"/>
            </a:pPr>
            <a:r>
              <a:rPr lang="en-US" sz="900" b="0">
                <a:solidFill>
                  <a:schemeClr val="dk1"/>
                </a:solidFill>
                <a:latin typeface="+mn-lt"/>
                <a:ea typeface="+mn-ea"/>
                <a:cs typeface="+mn-cs"/>
              </a:rPr>
              <a:t>Probabilistic Audience</a:t>
            </a:r>
          </a:p>
          <a:p>
            <a:pPr marL="0" indent="0" algn="l">
              <a:buFont typeface="+mj-lt"/>
              <a:buAutoNum type="arabicPeriod"/>
            </a:pPr>
            <a:r>
              <a:rPr lang="en-US" sz="900" b="0">
                <a:solidFill>
                  <a:schemeClr val="dk1"/>
                </a:solidFill>
                <a:latin typeface="+mn-lt"/>
                <a:ea typeface="+mn-ea"/>
                <a:cs typeface="+mn-cs"/>
              </a:rPr>
              <a:t>Deterministic Audience </a:t>
            </a:r>
          </a:p>
        </p:txBody>
      </p:sp>
      <p:cxnSp>
        <p:nvCxnSpPr>
          <p:cNvPr id="18" name="Straight Arrow Connector 32">
            <a:extLst>
              <a:ext uri="{FF2B5EF4-FFF2-40B4-BE49-F238E27FC236}">
                <a16:creationId xmlns:a16="http://schemas.microsoft.com/office/drawing/2014/main" id="{AF98DC6A-9069-40F8-AD8C-477A81212528}"/>
              </a:ext>
            </a:extLst>
          </p:cNvPr>
          <p:cNvCxnSpPr>
            <a:cxnSpLocks/>
            <a:stCxn id="12" idx="3"/>
            <a:endCxn id="15" idx="1"/>
          </p:cNvCxnSpPr>
          <p:nvPr/>
        </p:nvCxnSpPr>
        <p:spPr>
          <a:xfrm flipV="1">
            <a:off x="9428013" y="2051519"/>
            <a:ext cx="284656" cy="59137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Flowchart: Alternate Process 18">
            <a:extLst>
              <a:ext uri="{FF2B5EF4-FFF2-40B4-BE49-F238E27FC236}">
                <a16:creationId xmlns:a16="http://schemas.microsoft.com/office/drawing/2014/main" id="{5B8B7F2F-20AD-48F8-9162-FE1683C51E3A}"/>
              </a:ext>
            </a:extLst>
          </p:cNvPr>
          <p:cNvSpPr/>
          <p:nvPr/>
        </p:nvSpPr>
        <p:spPr>
          <a:xfrm>
            <a:off x="9444164" y="3416843"/>
            <a:ext cx="1549695" cy="769527"/>
          </a:xfrm>
          <a:prstGeom prst="flowChartAlternateProcess">
            <a:avLst/>
          </a:prstGeom>
          <a:ln>
            <a:noFill/>
          </a:ln>
        </p:spPr>
        <p:style>
          <a:lnRef idx="0">
            <a:scrgbClr r="0" g="0" b="0"/>
          </a:lnRef>
          <a:fillRef idx="1001">
            <a:schemeClr val="lt2"/>
          </a:fillRef>
          <a:effectRef idx="0">
            <a:scrgbClr r="0" g="0" b="0"/>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US" sz="900" b="1">
                <a:solidFill>
                  <a:schemeClr val="dk1"/>
                </a:solidFill>
                <a:latin typeface="+mn-lt"/>
                <a:ea typeface="+mn-ea"/>
                <a:cs typeface="+mn-cs"/>
              </a:rPr>
              <a:t>CLV suppression</a:t>
            </a:r>
          </a:p>
          <a:p>
            <a:pPr marL="0" indent="0" algn="l"/>
            <a:endParaRPr lang="en-US" sz="900" b="1">
              <a:solidFill>
                <a:schemeClr val="dk1"/>
              </a:solidFill>
              <a:latin typeface="+mn-lt"/>
              <a:ea typeface="+mn-ea"/>
              <a:cs typeface="+mn-cs"/>
            </a:endParaRPr>
          </a:p>
          <a:p>
            <a:pPr marL="0" indent="0" algn="l"/>
            <a:r>
              <a:rPr lang="en-US" sz="900" b="0">
                <a:solidFill>
                  <a:schemeClr val="dk1"/>
                </a:solidFill>
                <a:latin typeface="+mn-lt"/>
                <a:ea typeface="+mn-ea"/>
                <a:cs typeface="+mn-cs"/>
              </a:rPr>
              <a:t>Suppressing the bottom 30% CLV audience </a:t>
            </a:r>
          </a:p>
        </p:txBody>
      </p:sp>
      <p:sp>
        <p:nvSpPr>
          <p:cNvPr id="20" name="Flowchart: Alternate Process 19">
            <a:extLst>
              <a:ext uri="{FF2B5EF4-FFF2-40B4-BE49-F238E27FC236}">
                <a16:creationId xmlns:a16="http://schemas.microsoft.com/office/drawing/2014/main" id="{9F3690FB-8EB3-457B-9608-8FF34AD57640}"/>
              </a:ext>
            </a:extLst>
          </p:cNvPr>
          <p:cNvSpPr/>
          <p:nvPr/>
        </p:nvSpPr>
        <p:spPr>
          <a:xfrm>
            <a:off x="666914" y="3688600"/>
            <a:ext cx="2715185" cy="1085919"/>
          </a:xfrm>
          <a:prstGeom prst="flowChartAlternateProcess">
            <a:avLst/>
          </a:prstGeom>
          <a:ln>
            <a:noFill/>
          </a:ln>
        </p:spPr>
        <p:style>
          <a:lnRef idx="0">
            <a:scrgbClr r="0" g="0" b="0"/>
          </a:lnRef>
          <a:fillRef idx="1001">
            <a:schemeClr val="lt2"/>
          </a:fillRef>
          <a:effectRef idx="0">
            <a:scrgbClr r="0" g="0" b="0"/>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US" sz="900" b="1">
                <a:solidFill>
                  <a:schemeClr val="dk1"/>
                </a:solidFill>
                <a:latin typeface="+mn-lt"/>
                <a:ea typeface="+mn-ea"/>
                <a:cs typeface="+mn-cs"/>
              </a:rPr>
              <a:t>Audience Selection</a:t>
            </a:r>
          </a:p>
          <a:p>
            <a:pPr marL="0" indent="0" algn="l"/>
            <a:endParaRPr lang="en-US" sz="900" b="1">
              <a:solidFill>
                <a:schemeClr val="dk1"/>
              </a:solidFill>
              <a:latin typeface="+mn-lt"/>
              <a:ea typeface="+mn-ea"/>
              <a:cs typeface="+mn-cs"/>
            </a:endParaRPr>
          </a:p>
          <a:p>
            <a:pPr marL="0" indent="0" algn="l">
              <a:buFont typeface="Arial" panose="020B0604020202020204" pitchFamily="34" charset="0"/>
              <a:buChar char="•"/>
            </a:pPr>
            <a:r>
              <a:rPr lang="en-US" sz="900" b="0">
                <a:solidFill>
                  <a:schemeClr val="dk1"/>
                </a:solidFill>
                <a:latin typeface="+mn-lt"/>
                <a:ea typeface="+mn-ea"/>
                <a:cs typeface="+mn-cs"/>
              </a:rPr>
              <a:t>Deterministic audience based on the past 30   days browse signals </a:t>
            </a:r>
          </a:p>
          <a:p>
            <a:pPr marL="0" indent="0" algn="l">
              <a:buFont typeface="Arial" panose="020B0604020202020204" pitchFamily="34" charset="0"/>
              <a:buChar char="•"/>
            </a:pPr>
            <a:r>
              <a:rPr lang="en-US" sz="900" b="0">
                <a:solidFill>
                  <a:schemeClr val="dk1"/>
                </a:solidFill>
                <a:latin typeface="+mn-lt"/>
                <a:ea typeface="+mn-ea"/>
                <a:cs typeface="+mn-cs"/>
              </a:rPr>
              <a:t>Probabilistic audience based on the R12 behavior</a:t>
            </a:r>
          </a:p>
        </p:txBody>
      </p:sp>
      <p:sp>
        <p:nvSpPr>
          <p:cNvPr id="21" name="Flowchart: Alternate Process 20">
            <a:extLst>
              <a:ext uri="{FF2B5EF4-FFF2-40B4-BE49-F238E27FC236}">
                <a16:creationId xmlns:a16="http://schemas.microsoft.com/office/drawing/2014/main" id="{C41B522E-60E7-413D-934F-1C26079C519B}"/>
              </a:ext>
            </a:extLst>
          </p:cNvPr>
          <p:cNvSpPr/>
          <p:nvPr/>
        </p:nvSpPr>
        <p:spPr>
          <a:xfrm>
            <a:off x="2990884" y="5242725"/>
            <a:ext cx="2363758" cy="348851"/>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000" b="1"/>
              <a:t>Stage 1 -</a:t>
            </a:r>
            <a:r>
              <a:rPr lang="en-US" sz="1000" b="1" baseline="0"/>
              <a:t> </a:t>
            </a:r>
            <a:r>
              <a:rPr lang="en-US" sz="1000" b="1"/>
              <a:t>Propensity model </a:t>
            </a:r>
          </a:p>
        </p:txBody>
      </p:sp>
      <p:sp>
        <p:nvSpPr>
          <p:cNvPr id="22" name="Flowchart: Alternate Process 21">
            <a:extLst>
              <a:ext uri="{FF2B5EF4-FFF2-40B4-BE49-F238E27FC236}">
                <a16:creationId xmlns:a16="http://schemas.microsoft.com/office/drawing/2014/main" id="{832FB101-2B4B-4A97-AA5B-3EDF58084F7D}"/>
              </a:ext>
            </a:extLst>
          </p:cNvPr>
          <p:cNvSpPr/>
          <p:nvPr/>
        </p:nvSpPr>
        <p:spPr>
          <a:xfrm>
            <a:off x="2972033" y="5747646"/>
            <a:ext cx="2378376" cy="332702"/>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000" b="1"/>
              <a:t>Stage 2 - Revenue model </a:t>
            </a:r>
          </a:p>
        </p:txBody>
      </p:sp>
      <p:sp>
        <p:nvSpPr>
          <p:cNvPr id="23" name="Flowchart: Alternate Process 22">
            <a:extLst>
              <a:ext uri="{FF2B5EF4-FFF2-40B4-BE49-F238E27FC236}">
                <a16:creationId xmlns:a16="http://schemas.microsoft.com/office/drawing/2014/main" id="{CE03CE20-3290-4FF5-A3FD-496FED2976AA}"/>
              </a:ext>
            </a:extLst>
          </p:cNvPr>
          <p:cNvSpPr/>
          <p:nvPr/>
        </p:nvSpPr>
        <p:spPr>
          <a:xfrm>
            <a:off x="6323885" y="5408945"/>
            <a:ext cx="1329900" cy="506640"/>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000" b="1"/>
              <a:t>Project Ensembled Score</a:t>
            </a:r>
          </a:p>
        </p:txBody>
      </p:sp>
      <p:sp>
        <p:nvSpPr>
          <p:cNvPr id="24" name="Flowchart: Alternate Process 23">
            <a:extLst>
              <a:ext uri="{FF2B5EF4-FFF2-40B4-BE49-F238E27FC236}">
                <a16:creationId xmlns:a16="http://schemas.microsoft.com/office/drawing/2014/main" id="{0E48E13C-04B8-4ED4-A7F5-082A1F1CD7C2}"/>
              </a:ext>
            </a:extLst>
          </p:cNvPr>
          <p:cNvSpPr/>
          <p:nvPr/>
        </p:nvSpPr>
        <p:spPr>
          <a:xfrm>
            <a:off x="745966" y="5482751"/>
            <a:ext cx="1329900" cy="505391"/>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000" b="1"/>
              <a:t>Model</a:t>
            </a:r>
            <a:r>
              <a:rPr lang="en-US" sz="1000" b="1" baseline="0"/>
              <a:t> Features</a:t>
            </a:r>
            <a:endParaRPr lang="en-US" sz="1000" b="1"/>
          </a:p>
        </p:txBody>
      </p:sp>
      <p:cxnSp>
        <p:nvCxnSpPr>
          <p:cNvPr id="25" name="Straight Arrow Connector 15">
            <a:extLst>
              <a:ext uri="{FF2B5EF4-FFF2-40B4-BE49-F238E27FC236}">
                <a16:creationId xmlns:a16="http://schemas.microsoft.com/office/drawing/2014/main" id="{D62EBA07-039F-44DF-A9A1-09A683DE1C39}"/>
              </a:ext>
            </a:extLst>
          </p:cNvPr>
          <p:cNvCxnSpPr>
            <a:cxnSpLocks/>
            <a:stCxn id="24" idx="3"/>
            <a:endCxn id="21" idx="1"/>
          </p:cNvCxnSpPr>
          <p:nvPr/>
        </p:nvCxnSpPr>
        <p:spPr>
          <a:xfrm flipV="1">
            <a:off x="2075866" y="5415563"/>
            <a:ext cx="915018" cy="315915"/>
          </a:xfrm>
          <a:prstGeom prst="bentConnector3">
            <a:avLst>
              <a:gd name="adj1" fmla="val 50000"/>
            </a:avLst>
          </a:prstGeom>
          <a:ln w="12700">
            <a:solidFill>
              <a:sysClr val="windowText" lastClr="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3">
            <a:extLst>
              <a:ext uri="{FF2B5EF4-FFF2-40B4-BE49-F238E27FC236}">
                <a16:creationId xmlns:a16="http://schemas.microsoft.com/office/drawing/2014/main" id="{3EE3A9B8-E20F-4828-8E72-120DD5697DCA}"/>
              </a:ext>
            </a:extLst>
          </p:cNvPr>
          <p:cNvCxnSpPr>
            <a:cxnSpLocks/>
            <a:stCxn id="24" idx="3"/>
            <a:endCxn id="22" idx="1"/>
          </p:cNvCxnSpPr>
          <p:nvPr/>
        </p:nvCxnSpPr>
        <p:spPr>
          <a:xfrm>
            <a:off x="2075866" y="5731478"/>
            <a:ext cx="896167" cy="184107"/>
          </a:xfrm>
          <a:prstGeom prst="bentConnector3">
            <a:avLst>
              <a:gd name="adj1" fmla="val 50000"/>
            </a:avLst>
          </a:prstGeom>
          <a:ln w="12700">
            <a:solidFill>
              <a:sysClr val="windowText" lastClr="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8">
            <a:extLst>
              <a:ext uri="{FF2B5EF4-FFF2-40B4-BE49-F238E27FC236}">
                <a16:creationId xmlns:a16="http://schemas.microsoft.com/office/drawing/2014/main" id="{4C0F2F6F-6D47-48CF-8AE5-F2CD82129899}"/>
              </a:ext>
            </a:extLst>
          </p:cNvPr>
          <p:cNvCxnSpPr>
            <a:cxnSpLocks/>
            <a:stCxn id="21" idx="3"/>
            <a:endCxn id="23" idx="1"/>
          </p:cNvCxnSpPr>
          <p:nvPr/>
        </p:nvCxnSpPr>
        <p:spPr>
          <a:xfrm>
            <a:off x="5354642" y="5417151"/>
            <a:ext cx="969243" cy="245114"/>
          </a:xfrm>
          <a:prstGeom prst="bentConnector3">
            <a:avLst>
              <a:gd name="adj1" fmla="val 50000"/>
            </a:avLst>
          </a:prstGeom>
          <a:ln w="12700">
            <a:solidFill>
              <a:sysClr val="windowText" lastClr="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33">
            <a:extLst>
              <a:ext uri="{FF2B5EF4-FFF2-40B4-BE49-F238E27FC236}">
                <a16:creationId xmlns:a16="http://schemas.microsoft.com/office/drawing/2014/main" id="{3D9B98DA-AFA7-4BA5-852E-786143DAC4EB}"/>
              </a:ext>
            </a:extLst>
          </p:cNvPr>
          <p:cNvCxnSpPr>
            <a:cxnSpLocks/>
            <a:stCxn id="22" idx="3"/>
            <a:endCxn id="23" idx="1"/>
          </p:cNvCxnSpPr>
          <p:nvPr/>
        </p:nvCxnSpPr>
        <p:spPr>
          <a:xfrm flipV="1">
            <a:off x="5350409" y="5662265"/>
            <a:ext cx="973476" cy="251732"/>
          </a:xfrm>
          <a:prstGeom prst="bentConnector3">
            <a:avLst>
              <a:gd name="adj1" fmla="val 50000"/>
            </a:avLst>
          </a:prstGeom>
          <a:ln w="12700">
            <a:solidFill>
              <a:sysClr val="windowText" lastClr="000000"/>
            </a:solidFill>
            <a:tailEnd type="triangle"/>
          </a:ln>
        </p:spPr>
        <p:style>
          <a:lnRef idx="1">
            <a:schemeClr val="accent1"/>
          </a:lnRef>
          <a:fillRef idx="0">
            <a:schemeClr val="accent1"/>
          </a:fillRef>
          <a:effectRef idx="0">
            <a:schemeClr val="accent1"/>
          </a:effectRef>
          <a:fontRef idx="minor">
            <a:schemeClr val="tx1"/>
          </a:fontRef>
        </p:style>
      </p:cxnSp>
      <p:sp>
        <p:nvSpPr>
          <p:cNvPr id="29" name="Flowchart: Alternate Process 28">
            <a:extLst>
              <a:ext uri="{FF2B5EF4-FFF2-40B4-BE49-F238E27FC236}">
                <a16:creationId xmlns:a16="http://schemas.microsoft.com/office/drawing/2014/main" id="{171E56C2-38A0-43A0-B6B6-BCD29CB1F988}"/>
              </a:ext>
            </a:extLst>
          </p:cNvPr>
          <p:cNvSpPr/>
          <p:nvPr/>
        </p:nvSpPr>
        <p:spPr>
          <a:xfrm>
            <a:off x="8052596" y="5165230"/>
            <a:ext cx="3172867" cy="997302"/>
          </a:xfrm>
          <a:prstGeom prst="flowChartAlternateProcess">
            <a:avLst/>
          </a:prstGeom>
          <a:ln>
            <a:noFill/>
          </a:ln>
        </p:spPr>
        <p:style>
          <a:lnRef idx="0">
            <a:scrgbClr r="0" g="0" b="0"/>
          </a:lnRef>
          <a:fillRef idx="1001">
            <a:schemeClr val="lt2"/>
          </a:fillRef>
          <a:effectRef idx="0">
            <a:scrgbClr r="0" g="0" b="0"/>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sz="900" b="1"/>
              <a:t>Propensity</a:t>
            </a:r>
            <a:r>
              <a:rPr lang="en-US" sz="900" baseline="0"/>
              <a:t> - probability of purchase in next 30 days </a:t>
            </a:r>
          </a:p>
          <a:p>
            <a:pPr algn="l"/>
            <a:r>
              <a:rPr lang="en-US" sz="900" b="1" baseline="0"/>
              <a:t>Revenue model </a:t>
            </a:r>
            <a:r>
              <a:rPr lang="en-US" sz="900" baseline="0"/>
              <a:t>- revenue spend in the next 30 days </a:t>
            </a:r>
          </a:p>
          <a:p>
            <a:pPr algn="l"/>
            <a:r>
              <a:rPr lang="en-US" sz="900" b="1" baseline="0"/>
              <a:t>Ensembled Score </a:t>
            </a:r>
            <a:r>
              <a:rPr lang="en-US" sz="900" baseline="0"/>
              <a:t>– </a:t>
            </a:r>
            <a:r>
              <a:rPr lang="en-US" sz="900"/>
              <a:t>product of</a:t>
            </a:r>
            <a:r>
              <a:rPr lang="en-US" sz="900" baseline="0"/>
              <a:t> propensity and revenue scores</a:t>
            </a:r>
            <a:endParaRPr lang="en-US" sz="900"/>
          </a:p>
        </p:txBody>
      </p:sp>
      <p:cxnSp>
        <p:nvCxnSpPr>
          <p:cNvPr id="30" name="Straight Arrow Connector 29">
            <a:extLst>
              <a:ext uri="{FF2B5EF4-FFF2-40B4-BE49-F238E27FC236}">
                <a16:creationId xmlns:a16="http://schemas.microsoft.com/office/drawing/2014/main" id="{5126A616-3362-4352-B6E3-5653AF8D1544}"/>
              </a:ext>
            </a:extLst>
          </p:cNvPr>
          <p:cNvCxnSpPr/>
          <p:nvPr/>
        </p:nvCxnSpPr>
        <p:spPr>
          <a:xfrm flipH="1" flipV="1">
            <a:off x="8362282" y="2799333"/>
            <a:ext cx="654" cy="522192"/>
          </a:xfrm>
          <a:prstGeom prst="straightConnector1">
            <a:avLst/>
          </a:prstGeom>
          <a:ln w="12700">
            <a:solidFill>
              <a:schemeClr val="tx1">
                <a:lumMod val="50000"/>
                <a:lumOff val="50000"/>
                <a:alpha val="99000"/>
              </a:schemeClr>
            </a:solidFill>
            <a:prstDash val="dash"/>
            <a:tailEnd type="triangle" w="sm" len="sm"/>
          </a:ln>
        </p:spPr>
        <p:style>
          <a:lnRef idx="1">
            <a:schemeClr val="accent1"/>
          </a:lnRef>
          <a:fillRef idx="0">
            <a:schemeClr val="accent1"/>
          </a:fillRef>
          <a:effectRef idx="0">
            <a:schemeClr val="accent1"/>
          </a:effectRef>
          <a:fontRef idx="minor">
            <a:schemeClr val="tx1"/>
          </a:fontRef>
        </p:style>
      </p:cxnSp>
      <p:cxnSp>
        <p:nvCxnSpPr>
          <p:cNvPr id="31" name="Straight Arrow Connector 40">
            <a:extLst>
              <a:ext uri="{FF2B5EF4-FFF2-40B4-BE49-F238E27FC236}">
                <a16:creationId xmlns:a16="http://schemas.microsoft.com/office/drawing/2014/main" id="{5393A41F-B16E-476F-8520-FDA6B1F75C10}"/>
              </a:ext>
            </a:extLst>
          </p:cNvPr>
          <p:cNvCxnSpPr>
            <a:cxnSpLocks/>
          </p:cNvCxnSpPr>
          <p:nvPr/>
        </p:nvCxnSpPr>
        <p:spPr>
          <a:xfrm rot="16200000" flipV="1">
            <a:off x="9059459" y="2816107"/>
            <a:ext cx="615411" cy="598421"/>
          </a:xfrm>
          <a:prstGeom prst="bentConnector3">
            <a:avLst>
              <a:gd name="adj1" fmla="val 50000"/>
            </a:avLst>
          </a:prstGeom>
          <a:ln w="12700">
            <a:solidFill>
              <a:schemeClr val="tx1">
                <a:lumMod val="50000"/>
                <a:lumOff val="50000"/>
                <a:alpha val="99000"/>
              </a:schemeClr>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32" name="Flowchart: Alternate Process 31">
            <a:extLst>
              <a:ext uri="{FF2B5EF4-FFF2-40B4-BE49-F238E27FC236}">
                <a16:creationId xmlns:a16="http://schemas.microsoft.com/office/drawing/2014/main" id="{BF142B23-8D0D-4508-A2BA-AD420128DD3B}"/>
              </a:ext>
            </a:extLst>
          </p:cNvPr>
          <p:cNvSpPr/>
          <p:nvPr/>
        </p:nvSpPr>
        <p:spPr>
          <a:xfrm>
            <a:off x="923384" y="1500122"/>
            <a:ext cx="2146423" cy="662076"/>
          </a:xfrm>
          <a:prstGeom prst="flowChartAlternateProcess">
            <a:avLst/>
          </a:prstGeom>
          <a:ln>
            <a:noFill/>
          </a:ln>
        </p:spPr>
        <p:style>
          <a:lnRef idx="0">
            <a:scrgbClr r="0" g="0" b="0"/>
          </a:lnRef>
          <a:fillRef idx="1001">
            <a:schemeClr val="lt2"/>
          </a:fillRef>
          <a:effectRef idx="0">
            <a:scrgbClr r="0" g="0" b="0"/>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US" sz="900" b="0">
                <a:solidFill>
                  <a:schemeClr val="dk1"/>
                </a:solidFill>
                <a:latin typeface="+mn-lt"/>
                <a:ea typeface="+mn-ea"/>
                <a:cs typeface="+mn-cs"/>
              </a:rPr>
              <a:t>Movers &amp; Pro removed from the existing audience base ~ (35M-40 M)</a:t>
            </a:r>
          </a:p>
        </p:txBody>
      </p:sp>
      <p:cxnSp>
        <p:nvCxnSpPr>
          <p:cNvPr id="33" name="Straight Arrow Connector 32">
            <a:extLst>
              <a:ext uri="{FF2B5EF4-FFF2-40B4-BE49-F238E27FC236}">
                <a16:creationId xmlns:a16="http://schemas.microsoft.com/office/drawing/2014/main" id="{8AE6DDE9-04A4-4DE1-8BFD-7400C57763BC}"/>
              </a:ext>
            </a:extLst>
          </p:cNvPr>
          <p:cNvCxnSpPr>
            <a:cxnSpLocks/>
            <a:stCxn id="32" idx="2"/>
            <a:endCxn id="4" idx="0"/>
          </p:cNvCxnSpPr>
          <p:nvPr/>
        </p:nvCxnSpPr>
        <p:spPr>
          <a:xfrm rot="5400000">
            <a:off x="1838639" y="2320155"/>
            <a:ext cx="315915" cy="1"/>
          </a:xfrm>
          <a:prstGeom prst="bentConnector3">
            <a:avLst>
              <a:gd name="adj1" fmla="val 50000"/>
            </a:avLst>
          </a:prstGeom>
          <a:ln w="12700">
            <a:solidFill>
              <a:schemeClr val="tx1">
                <a:lumMod val="50000"/>
                <a:lumOff val="50000"/>
                <a:alpha val="99000"/>
              </a:schemeClr>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34" name="Flowchart: Alternate Process 33">
            <a:extLst>
              <a:ext uri="{FF2B5EF4-FFF2-40B4-BE49-F238E27FC236}">
                <a16:creationId xmlns:a16="http://schemas.microsoft.com/office/drawing/2014/main" id="{F54F2961-8483-40E0-8CDE-FF6565D27D6C}"/>
              </a:ext>
            </a:extLst>
          </p:cNvPr>
          <p:cNvSpPr/>
          <p:nvPr/>
        </p:nvSpPr>
        <p:spPr>
          <a:xfrm>
            <a:off x="3664970" y="4050493"/>
            <a:ext cx="2821215" cy="764700"/>
          </a:xfrm>
          <a:prstGeom prst="flowChartAlternateProcess">
            <a:avLst/>
          </a:prstGeom>
          <a:ln>
            <a:noFill/>
          </a:ln>
        </p:spPr>
        <p:style>
          <a:lnRef idx="0">
            <a:scrgbClr r="0" g="0" b="0"/>
          </a:lnRef>
          <a:fillRef idx="1001">
            <a:schemeClr val="lt2"/>
          </a:fillRef>
          <a:effectRef idx="0">
            <a:scrgbClr r="0" g="0" b="0"/>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US" sz="900" b="1">
                <a:solidFill>
                  <a:schemeClr val="dk1"/>
                </a:solidFill>
                <a:latin typeface="+mn-lt"/>
                <a:ea typeface="+mn-ea"/>
                <a:cs typeface="+mn-cs"/>
              </a:rPr>
              <a:t>Feature Mart</a:t>
            </a:r>
            <a:endParaRPr lang="en-US" sz="900" b="0">
              <a:solidFill>
                <a:schemeClr val="dk1"/>
              </a:solidFill>
              <a:latin typeface="+mn-lt"/>
              <a:ea typeface="+mn-ea"/>
              <a:cs typeface="+mn-cs"/>
            </a:endParaRPr>
          </a:p>
          <a:p>
            <a:pPr marL="0" indent="0" algn="l"/>
            <a:r>
              <a:rPr lang="en-US" sz="900" b="0">
                <a:solidFill>
                  <a:schemeClr val="dk1"/>
                </a:solidFill>
                <a:latin typeface="+mn-lt"/>
                <a:ea typeface="+mn-ea"/>
                <a:cs typeface="+mn-cs"/>
              </a:rPr>
              <a:t>Spend, page visits, and transactions at both class and sub-class levels, demographic information, enterprise spend, and prior campaign data.</a:t>
            </a:r>
          </a:p>
        </p:txBody>
      </p:sp>
      <p:cxnSp>
        <p:nvCxnSpPr>
          <p:cNvPr id="35" name="Straight Arrow Connector 34">
            <a:extLst>
              <a:ext uri="{FF2B5EF4-FFF2-40B4-BE49-F238E27FC236}">
                <a16:creationId xmlns:a16="http://schemas.microsoft.com/office/drawing/2014/main" id="{47A50CF3-E84D-443E-B8B5-AE47914E4C21}"/>
              </a:ext>
            </a:extLst>
          </p:cNvPr>
          <p:cNvCxnSpPr>
            <a:stCxn id="34" idx="0"/>
            <a:endCxn id="16" idx="2"/>
          </p:cNvCxnSpPr>
          <p:nvPr/>
        </p:nvCxnSpPr>
        <p:spPr>
          <a:xfrm flipH="1" flipV="1">
            <a:off x="5074307" y="3798427"/>
            <a:ext cx="1271" cy="252066"/>
          </a:xfrm>
          <a:prstGeom prst="straightConnector1">
            <a:avLst/>
          </a:prstGeom>
          <a:ln w="12700">
            <a:solidFill>
              <a:schemeClr val="tx1">
                <a:lumMod val="50000"/>
                <a:lumOff val="50000"/>
                <a:alpha val="99000"/>
              </a:schemeClr>
            </a:solidFill>
            <a:prstDash val="dash"/>
            <a:tailEnd type="triangle" w="sm"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F7F92E-2A23-47E1-BF15-A9D9BE63652A}"/>
              </a:ext>
            </a:extLst>
          </p:cNvPr>
          <p:cNvCxnSpPr>
            <a:cxnSpLocks/>
            <a:stCxn id="29" idx="1"/>
            <a:endCxn id="23" idx="3"/>
          </p:cNvCxnSpPr>
          <p:nvPr/>
        </p:nvCxnSpPr>
        <p:spPr>
          <a:xfrm flipH="1" flipV="1">
            <a:off x="7653785" y="5662265"/>
            <a:ext cx="398811" cy="1616"/>
          </a:xfrm>
          <a:prstGeom prst="straightConnector1">
            <a:avLst/>
          </a:prstGeom>
          <a:ln w="12700">
            <a:solidFill>
              <a:schemeClr val="tx1">
                <a:lumMod val="50000"/>
                <a:lumOff val="50000"/>
                <a:alpha val="99000"/>
              </a:schemeClr>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37" name="Flowchart: Alternate Process 36">
            <a:extLst>
              <a:ext uri="{FF2B5EF4-FFF2-40B4-BE49-F238E27FC236}">
                <a16:creationId xmlns:a16="http://schemas.microsoft.com/office/drawing/2014/main" id="{13047055-10F2-4CFE-BB51-0B035307CF64}"/>
              </a:ext>
            </a:extLst>
          </p:cNvPr>
          <p:cNvSpPr/>
          <p:nvPr/>
        </p:nvSpPr>
        <p:spPr>
          <a:xfrm>
            <a:off x="7476677" y="4478307"/>
            <a:ext cx="3065525" cy="398461"/>
          </a:xfrm>
          <a:prstGeom prst="flowChartAlternateProcess">
            <a:avLst/>
          </a:prstGeom>
          <a:ln>
            <a:noFill/>
          </a:ln>
        </p:spPr>
        <p:style>
          <a:lnRef idx="0">
            <a:scrgbClr r="0" g="0" b="0"/>
          </a:lnRef>
          <a:fillRef idx="1001">
            <a:schemeClr val="lt2"/>
          </a:fillRef>
          <a:effectRef idx="0">
            <a:scrgbClr r="0" g="0" b="0"/>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US" sz="900" b="1">
                <a:solidFill>
                  <a:schemeClr val="dk1"/>
                </a:solidFill>
                <a:latin typeface="+mn-lt"/>
                <a:ea typeface="+mn-ea"/>
                <a:cs typeface="+mn-cs"/>
              </a:rPr>
              <a:t>Project</a:t>
            </a:r>
            <a:r>
              <a:rPr lang="en-US" sz="900" b="1" baseline="0">
                <a:solidFill>
                  <a:schemeClr val="dk1"/>
                </a:solidFill>
                <a:latin typeface="+mn-lt"/>
                <a:ea typeface="+mn-ea"/>
                <a:cs typeface="+mn-cs"/>
              </a:rPr>
              <a:t> doers : </a:t>
            </a:r>
            <a:r>
              <a:rPr lang="en-US" sz="900" b="0" baseline="0">
                <a:solidFill>
                  <a:schemeClr val="dk1"/>
                </a:solidFill>
                <a:latin typeface="+mn-lt"/>
                <a:ea typeface="+mn-ea"/>
                <a:cs typeface="+mn-cs"/>
              </a:rPr>
              <a:t>a minimum purchase in one anchor class</a:t>
            </a:r>
            <a:endParaRPr lang="en-US" sz="900" b="0">
              <a:solidFill>
                <a:schemeClr val="dk1"/>
              </a:solidFill>
              <a:latin typeface="+mn-lt"/>
              <a:ea typeface="+mn-ea"/>
              <a:cs typeface="+mn-cs"/>
            </a:endParaRPr>
          </a:p>
        </p:txBody>
      </p:sp>
      <p:pic>
        <p:nvPicPr>
          <p:cNvPr id="38" name="Graphic 37" descr="Users with solid fill">
            <a:extLst>
              <a:ext uri="{FF2B5EF4-FFF2-40B4-BE49-F238E27FC236}">
                <a16:creationId xmlns:a16="http://schemas.microsoft.com/office/drawing/2014/main" id="{EB35660C-1FB8-3E0A-41E6-450F7F1C58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3124" y="2462753"/>
            <a:ext cx="736719" cy="736719"/>
          </a:xfrm>
          <a:prstGeom prst="rect">
            <a:avLst/>
          </a:prstGeom>
        </p:spPr>
      </p:pic>
      <p:pic>
        <p:nvPicPr>
          <p:cNvPr id="39" name="Graphic 38" descr="Internet with solid fill">
            <a:extLst>
              <a:ext uri="{FF2B5EF4-FFF2-40B4-BE49-F238E27FC236}">
                <a16:creationId xmlns:a16="http://schemas.microsoft.com/office/drawing/2014/main" id="{EB0A595B-DA69-6AB1-31A8-48A338BFB5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11574" y="1746303"/>
            <a:ext cx="289598" cy="289598"/>
          </a:xfrm>
          <a:prstGeom prst="rect">
            <a:avLst/>
          </a:prstGeom>
        </p:spPr>
      </p:pic>
      <p:pic>
        <p:nvPicPr>
          <p:cNvPr id="51" name="Graphic 143" descr="Periodic Graph with solid fill">
            <a:extLst>
              <a:ext uri="{FF2B5EF4-FFF2-40B4-BE49-F238E27FC236}">
                <a16:creationId xmlns:a16="http://schemas.microsoft.com/office/drawing/2014/main" id="{A63EB0A9-9AF9-DC96-0B27-B736F39889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9109" y="2983598"/>
            <a:ext cx="251625" cy="220243"/>
          </a:xfrm>
          <a:prstGeom prst="rect">
            <a:avLst/>
          </a:prstGeom>
        </p:spPr>
      </p:pic>
      <p:pic>
        <p:nvPicPr>
          <p:cNvPr id="63" name="Graphic 62" descr="Flag with solid fill">
            <a:extLst>
              <a:ext uri="{FF2B5EF4-FFF2-40B4-BE49-F238E27FC236}">
                <a16:creationId xmlns:a16="http://schemas.microsoft.com/office/drawing/2014/main" id="{CA6DB616-E34D-A0F6-FB9C-87B413C0B9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30155" y="3449701"/>
            <a:ext cx="155442" cy="155442"/>
          </a:xfrm>
          <a:prstGeom prst="rect">
            <a:avLst/>
          </a:prstGeom>
        </p:spPr>
      </p:pic>
    </p:spTree>
    <p:extLst>
      <p:ext uri="{BB962C8B-B14F-4D97-AF65-F5344CB8AC3E}">
        <p14:creationId xmlns:p14="http://schemas.microsoft.com/office/powerpoint/2010/main" val="171404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B367A-6778-0185-FB2A-CB457244D83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550F28C-579D-CFCB-0BAB-FE57968DD644}"/>
              </a:ext>
            </a:extLst>
          </p:cNvPr>
          <p:cNvSpPr/>
          <p:nvPr/>
        </p:nvSpPr>
        <p:spPr>
          <a:xfrm>
            <a:off x="504561" y="995479"/>
            <a:ext cx="11108919" cy="74627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3">
            <a:extLst>
              <a:ext uri="{FF2B5EF4-FFF2-40B4-BE49-F238E27FC236}">
                <a16:creationId xmlns:a16="http://schemas.microsoft.com/office/drawing/2014/main" id="{5406E0AA-E54E-F685-A780-47691A3CEF14}"/>
              </a:ext>
            </a:extLst>
          </p:cNvPr>
          <p:cNvSpPr>
            <a:spLocks noGrp="1"/>
          </p:cNvSpPr>
          <p:nvPr>
            <p:ph type="body" sz="quarter" idx="11"/>
          </p:nvPr>
        </p:nvSpPr>
        <p:spPr>
          <a:xfrm>
            <a:off x="395377" y="254960"/>
            <a:ext cx="11395169" cy="436561"/>
          </a:xfrm>
        </p:spPr>
        <p:txBody>
          <a:bodyPr lIns="91440" tIns="45720" rIns="91440" bIns="45720" anchor="ctr"/>
          <a:lstStyle/>
          <a:p>
            <a:r>
              <a:rPr lang="en-US">
                <a:solidFill>
                  <a:schemeClr val="accent1"/>
                </a:solidFill>
                <a:latin typeface="Arial" panose="020B0604020202020204"/>
              </a:rPr>
              <a:t>Future – Prospects |</a:t>
            </a:r>
            <a:r>
              <a:rPr lang="en-US">
                <a:solidFill>
                  <a:srgbClr val="000000"/>
                </a:solidFill>
                <a:latin typeface="Arial" panose="020B0604020202020204"/>
              </a:rPr>
              <a:t> </a:t>
            </a:r>
            <a:r>
              <a:rPr lang="en-US">
                <a:solidFill>
                  <a:schemeClr val="bg2">
                    <a:lumMod val="25000"/>
                  </a:schemeClr>
                </a:solidFill>
                <a:latin typeface="Arial" panose="020B0604020202020204"/>
              </a:rPr>
              <a:t>Audience selection process flow</a:t>
            </a:r>
          </a:p>
        </p:txBody>
      </p:sp>
      <p:sp>
        <p:nvSpPr>
          <p:cNvPr id="2" name="Flowchart: Alternate Process 1">
            <a:extLst>
              <a:ext uri="{FF2B5EF4-FFF2-40B4-BE49-F238E27FC236}">
                <a16:creationId xmlns:a16="http://schemas.microsoft.com/office/drawing/2014/main" id="{5261B502-8386-47AD-B0D9-720F6EB86144}"/>
              </a:ext>
            </a:extLst>
          </p:cNvPr>
          <p:cNvSpPr/>
          <p:nvPr/>
        </p:nvSpPr>
        <p:spPr>
          <a:xfrm>
            <a:off x="1713151" y="3755637"/>
            <a:ext cx="1270000" cy="514929"/>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100" b="1"/>
              <a:t>Selecting</a:t>
            </a:r>
            <a:r>
              <a:rPr lang="en-US" sz="1100" b="1" baseline="0"/>
              <a:t> audience</a:t>
            </a:r>
            <a:endParaRPr lang="en-US" sz="1100" b="1"/>
          </a:p>
        </p:txBody>
      </p:sp>
      <p:sp>
        <p:nvSpPr>
          <p:cNvPr id="4" name="Flowchart: Alternate Process 3">
            <a:extLst>
              <a:ext uri="{FF2B5EF4-FFF2-40B4-BE49-F238E27FC236}">
                <a16:creationId xmlns:a16="http://schemas.microsoft.com/office/drawing/2014/main" id="{CD0BD9B9-7D90-4147-A954-E04823C6033E}"/>
              </a:ext>
            </a:extLst>
          </p:cNvPr>
          <p:cNvSpPr/>
          <p:nvPr/>
        </p:nvSpPr>
        <p:spPr>
          <a:xfrm>
            <a:off x="1390547" y="2326643"/>
            <a:ext cx="1906135" cy="1058122"/>
          </a:xfrm>
          <a:prstGeom prst="flowChartAlternateProcess">
            <a:avLst/>
          </a:prstGeom>
          <a:ln>
            <a:noFill/>
          </a:ln>
        </p:spPr>
        <p:style>
          <a:lnRef idx="2">
            <a:schemeClr val="accent3"/>
          </a:lnRef>
          <a:fillRef idx="1001">
            <a:schemeClr val="lt2"/>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000" b="1" i="0" u="none"/>
              <a:t>Source table </a:t>
            </a:r>
            <a:r>
              <a:rPr lang="en-US" sz="1000" i="0"/>
              <a:t>: Customer</a:t>
            </a:r>
            <a:r>
              <a:rPr lang="en-US" sz="1000" i="0" baseline="0"/>
              <a:t> INDV  </a:t>
            </a:r>
          </a:p>
          <a:p>
            <a:pPr algn="ctr"/>
            <a:r>
              <a:rPr lang="en-US" sz="1000" i="1" baseline="0"/>
              <a:t>( HH where all ECRs are prospects and age &lt;= 43) </a:t>
            </a:r>
          </a:p>
          <a:p>
            <a:pPr algn="ctr"/>
            <a:r>
              <a:rPr lang="en-US" sz="1000" i="1"/>
              <a:t>Neustar data</a:t>
            </a:r>
            <a:r>
              <a:rPr lang="en-US" sz="1000" i="1" baseline="0"/>
              <a:t> </a:t>
            </a:r>
            <a:endParaRPr lang="en-US" sz="1000" i="1"/>
          </a:p>
        </p:txBody>
      </p:sp>
      <p:cxnSp>
        <p:nvCxnSpPr>
          <p:cNvPr id="5" name="Straight Arrow Connector 4">
            <a:extLst>
              <a:ext uri="{FF2B5EF4-FFF2-40B4-BE49-F238E27FC236}">
                <a16:creationId xmlns:a16="http://schemas.microsoft.com/office/drawing/2014/main" id="{6E171129-2668-49F2-991E-BD21D89A6392}"/>
              </a:ext>
            </a:extLst>
          </p:cNvPr>
          <p:cNvCxnSpPr>
            <a:cxnSpLocks/>
            <a:stCxn id="4" idx="2"/>
            <a:endCxn id="2" idx="0"/>
          </p:cNvCxnSpPr>
          <p:nvPr/>
        </p:nvCxnSpPr>
        <p:spPr>
          <a:xfrm>
            <a:off x="2343615" y="3384765"/>
            <a:ext cx="4536" cy="370872"/>
          </a:xfrm>
          <a:prstGeom prst="straightConnector1">
            <a:avLst/>
          </a:prstGeom>
          <a:ln w="12700">
            <a:solidFill>
              <a:schemeClr val="tx1">
                <a:lumMod val="50000"/>
                <a:lumOff val="50000"/>
                <a:alpha val="99000"/>
              </a:schemeClr>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6" name="Flowchart: Alternate Process 5">
            <a:extLst>
              <a:ext uri="{FF2B5EF4-FFF2-40B4-BE49-F238E27FC236}">
                <a16:creationId xmlns:a16="http://schemas.microsoft.com/office/drawing/2014/main" id="{18662D64-9880-4F87-8010-FAC989AED747}"/>
              </a:ext>
            </a:extLst>
          </p:cNvPr>
          <p:cNvSpPr/>
          <p:nvPr/>
        </p:nvSpPr>
        <p:spPr>
          <a:xfrm>
            <a:off x="1390547" y="4489638"/>
            <a:ext cx="1915205" cy="783924"/>
          </a:xfrm>
          <a:prstGeom prst="flowChartAlternateProcess">
            <a:avLst/>
          </a:prstGeom>
          <a:ln>
            <a:noFill/>
          </a:ln>
        </p:spPr>
        <p:style>
          <a:lnRef idx="2">
            <a:schemeClr val="accent3"/>
          </a:lnRef>
          <a:fillRef idx="1001">
            <a:schemeClr val="lt2"/>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000" b="1" i="0" u="none"/>
              <a:t>Source table </a:t>
            </a:r>
            <a:r>
              <a:rPr lang="en-US" sz="1000" i="0"/>
              <a:t>: </a:t>
            </a:r>
            <a:r>
              <a:rPr lang="en-US" sz="1000" i="0" err="1"/>
              <a:t>Housefacts_AMA</a:t>
            </a:r>
            <a:endParaRPr lang="en-US" sz="1000" i="0" baseline="0"/>
          </a:p>
          <a:p>
            <a:pPr algn="ctr"/>
            <a:r>
              <a:rPr lang="en-US" sz="1000" i="1" baseline="0"/>
              <a:t>(</a:t>
            </a:r>
            <a:r>
              <a:rPr lang="en-US" sz="1000" i="1" baseline="0" err="1"/>
              <a:t>housefacts</a:t>
            </a:r>
            <a:r>
              <a:rPr lang="en-US" sz="1000" i="1" baseline="0"/>
              <a:t> for the prospects) </a:t>
            </a:r>
            <a:endParaRPr lang="en-US" sz="1000" i="1"/>
          </a:p>
        </p:txBody>
      </p:sp>
      <p:sp>
        <p:nvSpPr>
          <p:cNvPr id="7" name="Flowchart: Alternate Process 6">
            <a:extLst>
              <a:ext uri="{FF2B5EF4-FFF2-40B4-BE49-F238E27FC236}">
                <a16:creationId xmlns:a16="http://schemas.microsoft.com/office/drawing/2014/main" id="{C92554BA-1B61-4568-8C4A-34725946AD20}"/>
              </a:ext>
            </a:extLst>
          </p:cNvPr>
          <p:cNvSpPr/>
          <p:nvPr/>
        </p:nvSpPr>
        <p:spPr>
          <a:xfrm>
            <a:off x="3622121" y="3384765"/>
            <a:ext cx="1857375" cy="701145"/>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100" b="1"/>
              <a:t>Capturing</a:t>
            </a:r>
            <a:r>
              <a:rPr lang="en-US" sz="1100" b="1" baseline="0"/>
              <a:t> browse signals &amp; </a:t>
            </a:r>
            <a:r>
              <a:rPr lang="en-US" sz="1100" b="1" baseline="0" err="1"/>
              <a:t>housefacts</a:t>
            </a:r>
            <a:r>
              <a:rPr lang="en-US" sz="1100" b="1" baseline="0"/>
              <a:t> for the prospects</a:t>
            </a:r>
            <a:endParaRPr lang="en-US" sz="1100" b="1"/>
          </a:p>
        </p:txBody>
      </p:sp>
      <p:sp>
        <p:nvSpPr>
          <p:cNvPr id="10" name="Flowchart: Alternate Process 9">
            <a:extLst>
              <a:ext uri="{FF2B5EF4-FFF2-40B4-BE49-F238E27FC236}">
                <a16:creationId xmlns:a16="http://schemas.microsoft.com/office/drawing/2014/main" id="{CF07E935-B5F0-405A-8CCF-78B40415CE0D}"/>
              </a:ext>
            </a:extLst>
          </p:cNvPr>
          <p:cNvSpPr/>
          <p:nvPr/>
        </p:nvSpPr>
        <p:spPr>
          <a:xfrm>
            <a:off x="3582433" y="2322110"/>
            <a:ext cx="1915205" cy="786570"/>
          </a:xfrm>
          <a:prstGeom prst="flowChartAlternateProcess">
            <a:avLst/>
          </a:prstGeom>
          <a:ln>
            <a:noFill/>
          </a:ln>
        </p:spPr>
        <p:style>
          <a:lnRef idx="2">
            <a:schemeClr val="accent3"/>
          </a:lnRef>
          <a:fillRef idx="1001">
            <a:schemeClr val="lt2"/>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000" b="1" i="0" u="none"/>
              <a:t>Source table </a:t>
            </a:r>
            <a:r>
              <a:rPr lang="en-US" sz="1000" i="0"/>
              <a:t>: </a:t>
            </a:r>
            <a:r>
              <a:rPr lang="en-US" sz="1000" i="0" err="1"/>
              <a:t>crm_browse_overlay</a:t>
            </a:r>
            <a:r>
              <a:rPr lang="en-US" sz="1000" i="0" baseline="0"/>
              <a:t> </a:t>
            </a:r>
          </a:p>
          <a:p>
            <a:pPr algn="ctr"/>
            <a:r>
              <a:rPr lang="en-US" sz="1000" i="1" baseline="0"/>
              <a:t>(Adding browse details for the past 6 months)  </a:t>
            </a:r>
            <a:endParaRPr lang="en-US" sz="1000" i="1"/>
          </a:p>
        </p:txBody>
      </p:sp>
      <p:cxnSp>
        <p:nvCxnSpPr>
          <p:cNvPr id="11" name="Straight Arrow Connector 15">
            <a:extLst>
              <a:ext uri="{FF2B5EF4-FFF2-40B4-BE49-F238E27FC236}">
                <a16:creationId xmlns:a16="http://schemas.microsoft.com/office/drawing/2014/main" id="{C2180AEF-2292-4A0E-8B27-B5F3E6F6D3CA}"/>
              </a:ext>
            </a:extLst>
          </p:cNvPr>
          <p:cNvCxnSpPr>
            <a:cxnSpLocks/>
            <a:stCxn id="2" idx="3"/>
            <a:endCxn id="7" idx="1"/>
          </p:cNvCxnSpPr>
          <p:nvPr/>
        </p:nvCxnSpPr>
        <p:spPr>
          <a:xfrm flipV="1">
            <a:off x="2983151" y="3735338"/>
            <a:ext cx="638970" cy="277764"/>
          </a:xfrm>
          <a:prstGeom prst="bentConnector3">
            <a:avLst>
              <a:gd name="adj1" fmla="val 50000"/>
            </a:avLst>
          </a:prstGeom>
          <a:ln w="12700">
            <a:solidFill>
              <a:sysClr val="windowText" lastClr="000000"/>
            </a:solidFill>
            <a:tailEnd type="triangle"/>
          </a:ln>
        </p:spPr>
        <p:style>
          <a:lnRef idx="1">
            <a:schemeClr val="accent1"/>
          </a:lnRef>
          <a:fillRef idx="0">
            <a:schemeClr val="accent1"/>
          </a:fillRef>
          <a:effectRef idx="0">
            <a:schemeClr val="accent1"/>
          </a:effectRef>
          <a:fontRef idx="minor">
            <a:schemeClr val="tx1"/>
          </a:fontRef>
        </p:style>
      </p:cxnSp>
      <p:sp>
        <p:nvSpPr>
          <p:cNvPr id="12" name="Flowchart: Alternate Process 11">
            <a:extLst>
              <a:ext uri="{FF2B5EF4-FFF2-40B4-BE49-F238E27FC236}">
                <a16:creationId xmlns:a16="http://schemas.microsoft.com/office/drawing/2014/main" id="{6BB101FE-2727-470F-AA78-EF4B67D12CFC}"/>
              </a:ext>
            </a:extLst>
          </p:cNvPr>
          <p:cNvSpPr/>
          <p:nvPr/>
        </p:nvSpPr>
        <p:spPr>
          <a:xfrm>
            <a:off x="6044727" y="3080559"/>
            <a:ext cx="1861344" cy="666749"/>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100" b="1"/>
              <a:t>Selecting</a:t>
            </a:r>
            <a:r>
              <a:rPr lang="en-US" sz="1100" b="1" baseline="0"/>
              <a:t> the audience </a:t>
            </a:r>
            <a:br>
              <a:rPr lang="en-US" sz="1100" b="1" baseline="0"/>
            </a:br>
            <a:r>
              <a:rPr lang="en-US" sz="1100" b="1" baseline="0"/>
              <a:t>by different profiles </a:t>
            </a:r>
            <a:endParaRPr lang="en-US" sz="1100" b="1"/>
          </a:p>
        </p:txBody>
      </p:sp>
      <p:cxnSp>
        <p:nvCxnSpPr>
          <p:cNvPr id="13" name="Straight Arrow Connector 15">
            <a:extLst>
              <a:ext uri="{FF2B5EF4-FFF2-40B4-BE49-F238E27FC236}">
                <a16:creationId xmlns:a16="http://schemas.microsoft.com/office/drawing/2014/main" id="{836AC5BC-66B1-4CEB-9D82-7697C1E3F34A}"/>
              </a:ext>
            </a:extLst>
          </p:cNvPr>
          <p:cNvCxnSpPr>
            <a:cxnSpLocks/>
            <a:stCxn id="7" idx="3"/>
            <a:endCxn id="12" idx="1"/>
          </p:cNvCxnSpPr>
          <p:nvPr/>
        </p:nvCxnSpPr>
        <p:spPr>
          <a:xfrm flipV="1">
            <a:off x="5479496" y="3413934"/>
            <a:ext cx="565231" cy="321404"/>
          </a:xfrm>
          <a:prstGeom prst="bentConnector3">
            <a:avLst>
              <a:gd name="adj1" fmla="val 50000"/>
            </a:avLst>
          </a:prstGeom>
          <a:ln w="12700">
            <a:solidFill>
              <a:sysClr val="windowText" lastClr="000000"/>
            </a:solidFill>
            <a:tailEnd type="triangle"/>
          </a:ln>
        </p:spPr>
        <p:style>
          <a:lnRef idx="1">
            <a:schemeClr val="accent1"/>
          </a:lnRef>
          <a:fillRef idx="0">
            <a:schemeClr val="accent1"/>
          </a:fillRef>
          <a:effectRef idx="0">
            <a:schemeClr val="accent1"/>
          </a:effectRef>
          <a:fontRef idx="minor">
            <a:schemeClr val="tx1"/>
          </a:fontRef>
        </p:style>
      </p:cxnSp>
      <p:sp>
        <p:nvSpPr>
          <p:cNvPr id="14" name="Flowchart: Alternate Process 13">
            <a:extLst>
              <a:ext uri="{FF2B5EF4-FFF2-40B4-BE49-F238E27FC236}">
                <a16:creationId xmlns:a16="http://schemas.microsoft.com/office/drawing/2014/main" id="{4E2FDAAC-0DEC-4E1D-96FF-17FD045A7FC9}"/>
              </a:ext>
            </a:extLst>
          </p:cNvPr>
          <p:cNvSpPr/>
          <p:nvPr/>
        </p:nvSpPr>
        <p:spPr>
          <a:xfrm>
            <a:off x="4775009" y="4463876"/>
            <a:ext cx="3582813" cy="850546"/>
          </a:xfrm>
          <a:prstGeom prst="flowChartAlternateProcess">
            <a:avLst/>
          </a:prstGeom>
          <a:ln>
            <a:noFill/>
          </a:ln>
        </p:spPr>
        <p:style>
          <a:lnRef idx="2">
            <a:schemeClr val="accent3"/>
          </a:lnRef>
          <a:fillRef idx="1001">
            <a:schemeClr val="lt2"/>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000" b="1" i="0" u="none"/>
              <a:t>Source table </a:t>
            </a:r>
            <a:r>
              <a:rPr lang="en-US" sz="1000" i="0"/>
              <a:t>: Customer_demo_e1</a:t>
            </a:r>
            <a:endParaRPr lang="en-US" sz="1000" i="0" baseline="0"/>
          </a:p>
          <a:p>
            <a:pPr algn="ctr"/>
            <a:r>
              <a:rPr lang="en-US" sz="1000" i="1" baseline="0"/>
              <a:t>(Audience based on different profiles based on demographics and different purchase pattern -</a:t>
            </a:r>
            <a:r>
              <a:rPr lang="en-US" sz="1000" i="1" baseline="0" err="1"/>
              <a:t>stores,home</a:t>
            </a:r>
            <a:r>
              <a:rPr lang="en-US" sz="1000" i="1" baseline="0"/>
              <a:t>/garden/internet.. ) </a:t>
            </a:r>
            <a:endParaRPr lang="en-US" sz="1000" i="1"/>
          </a:p>
        </p:txBody>
      </p:sp>
      <p:cxnSp>
        <p:nvCxnSpPr>
          <p:cNvPr id="15" name="Straight Arrow Connector 14">
            <a:extLst>
              <a:ext uri="{FF2B5EF4-FFF2-40B4-BE49-F238E27FC236}">
                <a16:creationId xmlns:a16="http://schemas.microsoft.com/office/drawing/2014/main" id="{F09E71EC-6825-46C9-BF6B-1AC83F9484C9}"/>
              </a:ext>
            </a:extLst>
          </p:cNvPr>
          <p:cNvCxnSpPr>
            <a:cxnSpLocks/>
            <a:stCxn id="14" idx="0"/>
            <a:endCxn id="12" idx="2"/>
          </p:cNvCxnSpPr>
          <p:nvPr/>
        </p:nvCxnSpPr>
        <p:spPr>
          <a:xfrm rot="5400000" flipH="1" flipV="1">
            <a:off x="6412623" y="3901101"/>
            <a:ext cx="716568" cy="408983"/>
          </a:xfrm>
          <a:prstGeom prst="bentConnector3">
            <a:avLst>
              <a:gd name="adj1" fmla="val 50000"/>
            </a:avLst>
          </a:prstGeom>
          <a:ln w="12700">
            <a:solidFill>
              <a:schemeClr val="tx1">
                <a:lumMod val="50000"/>
                <a:lumOff val="50000"/>
                <a:alpha val="99000"/>
              </a:schemeClr>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16" name="Flowchart: Alternate Process 15">
            <a:extLst>
              <a:ext uri="{FF2B5EF4-FFF2-40B4-BE49-F238E27FC236}">
                <a16:creationId xmlns:a16="http://schemas.microsoft.com/office/drawing/2014/main" id="{21B6EDB4-B5C3-4B14-B9B7-2A42402B9703}"/>
              </a:ext>
            </a:extLst>
          </p:cNvPr>
          <p:cNvSpPr/>
          <p:nvPr/>
        </p:nvSpPr>
        <p:spPr>
          <a:xfrm>
            <a:off x="8435019" y="3399196"/>
            <a:ext cx="2202658" cy="817856"/>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100" b="1"/>
              <a:t>Creating</a:t>
            </a:r>
            <a:r>
              <a:rPr lang="en-US" sz="1100" b="1" baseline="0"/>
              <a:t> the final audience with segments on generation, homeowner</a:t>
            </a:r>
            <a:endParaRPr lang="en-US" sz="1100" b="1"/>
          </a:p>
        </p:txBody>
      </p:sp>
      <p:sp>
        <p:nvSpPr>
          <p:cNvPr id="17" name="Flowchart: Alternate Process 16">
            <a:extLst>
              <a:ext uri="{FF2B5EF4-FFF2-40B4-BE49-F238E27FC236}">
                <a16:creationId xmlns:a16="http://schemas.microsoft.com/office/drawing/2014/main" id="{7B691580-ED93-45F6-805B-01BB58F5234A}"/>
              </a:ext>
            </a:extLst>
          </p:cNvPr>
          <p:cNvSpPr/>
          <p:nvPr/>
        </p:nvSpPr>
        <p:spPr>
          <a:xfrm>
            <a:off x="8435019" y="2315873"/>
            <a:ext cx="2202658" cy="799043"/>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100" b="1"/>
              <a:t>Selecting</a:t>
            </a:r>
            <a:r>
              <a:rPr lang="en-US" sz="1100" b="1" baseline="0"/>
              <a:t> the top prospects based on their propensity scores</a:t>
            </a:r>
            <a:endParaRPr lang="en-US" sz="1100" b="1"/>
          </a:p>
        </p:txBody>
      </p:sp>
      <p:cxnSp>
        <p:nvCxnSpPr>
          <p:cNvPr id="18" name="Straight Arrow Connector 17">
            <a:extLst>
              <a:ext uri="{FF2B5EF4-FFF2-40B4-BE49-F238E27FC236}">
                <a16:creationId xmlns:a16="http://schemas.microsoft.com/office/drawing/2014/main" id="{5D6AB0F2-38F3-49D8-9251-CF44F40D7BE7}"/>
              </a:ext>
            </a:extLst>
          </p:cNvPr>
          <p:cNvCxnSpPr>
            <a:cxnSpLocks/>
            <a:stCxn id="12" idx="3"/>
            <a:endCxn id="17" idx="1"/>
          </p:cNvCxnSpPr>
          <p:nvPr/>
        </p:nvCxnSpPr>
        <p:spPr>
          <a:xfrm flipV="1">
            <a:off x="7906071" y="2715395"/>
            <a:ext cx="528948" cy="698539"/>
          </a:xfrm>
          <a:prstGeom prst="bentConnector3">
            <a:avLst>
              <a:gd name="adj1" fmla="val 50000"/>
            </a:avLst>
          </a:prstGeom>
          <a:ln w="12700">
            <a:solidFill>
              <a:sysClr val="windowText" lastClr="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9CB1F88-FA51-4588-DA3C-C4D37779F5B7}"/>
              </a:ext>
            </a:extLst>
          </p:cNvPr>
          <p:cNvCxnSpPr>
            <a:cxnSpLocks/>
            <a:stCxn id="17" idx="2"/>
            <a:endCxn id="16" idx="0"/>
          </p:cNvCxnSpPr>
          <p:nvPr/>
        </p:nvCxnSpPr>
        <p:spPr>
          <a:xfrm>
            <a:off x="9536348" y="3114916"/>
            <a:ext cx="0" cy="284280"/>
          </a:xfrm>
          <a:prstGeom prst="straightConnector1">
            <a:avLst/>
          </a:prstGeom>
          <a:ln w="12700">
            <a:solidFill>
              <a:sysClr val="windowText" lastClr="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7F7FCE6-3529-11F8-8627-3B58D7C490F8}"/>
              </a:ext>
            </a:extLst>
          </p:cNvPr>
          <p:cNvCxnSpPr>
            <a:cxnSpLocks/>
            <a:stCxn id="6" idx="3"/>
            <a:endCxn id="7" idx="2"/>
          </p:cNvCxnSpPr>
          <p:nvPr/>
        </p:nvCxnSpPr>
        <p:spPr>
          <a:xfrm flipV="1">
            <a:off x="3305752" y="4085910"/>
            <a:ext cx="1245057" cy="795690"/>
          </a:xfrm>
          <a:prstGeom prst="bentConnector2">
            <a:avLst/>
          </a:prstGeom>
          <a:ln w="12700">
            <a:solidFill>
              <a:schemeClr val="tx1">
                <a:lumMod val="50000"/>
                <a:lumOff val="50000"/>
                <a:alpha val="99000"/>
              </a:schemeClr>
            </a:solidFill>
            <a:prstDash val="dash"/>
            <a:tailEnd type="triangle" w="sm"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C23293C-04BF-9789-E720-D975B1ED8D5C}"/>
              </a:ext>
            </a:extLst>
          </p:cNvPr>
          <p:cNvCxnSpPr>
            <a:cxnSpLocks/>
            <a:stCxn id="7" idx="0"/>
            <a:endCxn id="10" idx="2"/>
          </p:cNvCxnSpPr>
          <p:nvPr/>
        </p:nvCxnSpPr>
        <p:spPr>
          <a:xfrm flipH="1" flipV="1">
            <a:off x="4540036" y="3108680"/>
            <a:ext cx="10773" cy="276085"/>
          </a:xfrm>
          <a:prstGeom prst="straightConnector1">
            <a:avLst/>
          </a:prstGeom>
          <a:ln w="12700">
            <a:solidFill>
              <a:schemeClr val="tx1">
                <a:lumMod val="50000"/>
                <a:lumOff val="50000"/>
                <a:alpha val="99000"/>
              </a:schemeClr>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20" name="Flowchart: Alternate Process 19">
            <a:extLst>
              <a:ext uri="{FF2B5EF4-FFF2-40B4-BE49-F238E27FC236}">
                <a16:creationId xmlns:a16="http://schemas.microsoft.com/office/drawing/2014/main" id="{C1EE4DAD-079B-C0A0-CABE-8BF588471734}"/>
              </a:ext>
            </a:extLst>
          </p:cNvPr>
          <p:cNvSpPr/>
          <p:nvPr/>
        </p:nvSpPr>
        <p:spPr>
          <a:xfrm>
            <a:off x="8582022" y="4621122"/>
            <a:ext cx="1919174" cy="817856"/>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b="1"/>
              <a:t>Audience targeted weekly </a:t>
            </a:r>
          </a:p>
          <a:p>
            <a:pPr algn="ctr"/>
            <a:r>
              <a:rPr lang="en-US" b="1"/>
              <a:t>~ 3.5 M ( Prospects )</a:t>
            </a:r>
            <a:endParaRPr lang="en-US" sz="1100" b="1"/>
          </a:p>
        </p:txBody>
      </p:sp>
      <p:cxnSp>
        <p:nvCxnSpPr>
          <p:cNvPr id="23" name="Straight Arrow Connector 22">
            <a:extLst>
              <a:ext uri="{FF2B5EF4-FFF2-40B4-BE49-F238E27FC236}">
                <a16:creationId xmlns:a16="http://schemas.microsoft.com/office/drawing/2014/main" id="{741D9B19-7709-FD08-2EAE-10A1C54FCE08}"/>
              </a:ext>
            </a:extLst>
          </p:cNvPr>
          <p:cNvCxnSpPr>
            <a:cxnSpLocks/>
            <a:stCxn id="16" idx="2"/>
            <a:endCxn id="20" idx="0"/>
          </p:cNvCxnSpPr>
          <p:nvPr/>
        </p:nvCxnSpPr>
        <p:spPr>
          <a:xfrm>
            <a:off x="9536348" y="4217052"/>
            <a:ext cx="5261" cy="404070"/>
          </a:xfrm>
          <a:prstGeom prst="straightConnector1">
            <a:avLst/>
          </a:prstGeom>
          <a:ln w="12700">
            <a:solidFill>
              <a:sysClr val="windowText" lastClr="0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24D49D5-B726-9FF5-B140-521447ACC5C3}"/>
              </a:ext>
            </a:extLst>
          </p:cNvPr>
          <p:cNvSpPr txBox="1"/>
          <p:nvPr/>
        </p:nvSpPr>
        <p:spPr>
          <a:xfrm>
            <a:off x="572441" y="1131216"/>
            <a:ext cx="11041039" cy="523220"/>
          </a:xfrm>
          <a:prstGeom prst="rect">
            <a:avLst/>
          </a:prstGeom>
          <a:noFill/>
        </p:spPr>
        <p:txBody>
          <a:bodyPr wrap="square">
            <a:spAutoFit/>
          </a:bodyPr>
          <a:lstStyle/>
          <a:p>
            <a:pPr algn="just">
              <a:defRPr/>
            </a:pPr>
            <a:r>
              <a:rPr lang="en-US" sz="1400"/>
              <a:t>Audience segment consisting of individuals highly likely to make their first purchase at Home Depot. This group is identified using 2P and 3P data, browsing behavior, and demographic insights across various customer segments.</a:t>
            </a:r>
            <a:endParaRPr kumimoji="0" lang="en-US" sz="14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0A5593FD-1B04-3344-FEA9-ACD785279D68}"/>
              </a:ext>
            </a:extLst>
          </p:cNvPr>
          <p:cNvSpPr txBox="1"/>
          <p:nvPr/>
        </p:nvSpPr>
        <p:spPr>
          <a:xfrm>
            <a:off x="572441" y="5889207"/>
            <a:ext cx="11041039" cy="307777"/>
          </a:xfrm>
          <a:prstGeom prst="rect">
            <a:avLst/>
          </a:prstGeom>
          <a:solidFill>
            <a:schemeClr val="bg1">
              <a:lumMod val="95000"/>
            </a:schemeClr>
          </a:solidFill>
          <a:ln>
            <a:noFill/>
          </a:ln>
        </p:spPr>
        <p:txBody>
          <a:bodyPr wrap="square">
            <a:spAutoFit/>
          </a:bodyPr>
          <a:lstStyle/>
          <a:p>
            <a:pPr algn="just">
              <a:defRPr/>
            </a:pPr>
            <a:r>
              <a:rPr lang="en-US" sz="1400" b="1">
                <a:solidFill>
                  <a:schemeClr val="tx1">
                    <a:lumMod val="75000"/>
                    <a:lumOff val="25000"/>
                  </a:schemeClr>
                </a:solidFill>
                <a:latin typeface="Arial" panose="020B0604020202020204"/>
              </a:rPr>
              <a:t>Prospect Homeowners: Defined by Neustar data , Generational flag : Segmented based on their age  </a:t>
            </a:r>
            <a:endParaRPr kumimoji="0" lang="en-US" sz="1400" b="1" i="0" u="none" strike="noStrike" kern="1200" cap="none" spc="0" normalizeH="0" baseline="0" noProof="0">
              <a:ln>
                <a:noFill/>
              </a:ln>
              <a:solidFill>
                <a:schemeClr val="tx1">
                  <a:lumMod val="75000"/>
                  <a:lumOff val="25000"/>
                </a:schemeClr>
              </a:solidFill>
              <a:effectLst/>
              <a:uLnTx/>
              <a:uFillTx/>
              <a:latin typeface="Arial" panose="020B0604020202020204"/>
              <a:ea typeface="+mn-ea"/>
              <a:cs typeface="+mn-cs"/>
            </a:endParaRPr>
          </a:p>
        </p:txBody>
      </p:sp>
      <p:pic>
        <p:nvPicPr>
          <p:cNvPr id="40" name="Graphic 39" descr="Office worker male outline">
            <a:extLst>
              <a:ext uri="{FF2B5EF4-FFF2-40B4-BE49-F238E27FC236}">
                <a16:creationId xmlns:a16="http://schemas.microsoft.com/office/drawing/2014/main" id="{EC972C78-AAF0-B61B-E47D-6E21285A7A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56299" y="2551486"/>
            <a:ext cx="460915" cy="460915"/>
          </a:xfrm>
          <a:prstGeom prst="rect">
            <a:avLst/>
          </a:prstGeom>
        </p:spPr>
      </p:pic>
      <p:pic>
        <p:nvPicPr>
          <p:cNvPr id="42" name="Graphic 41" descr="Male profile outline">
            <a:extLst>
              <a:ext uri="{FF2B5EF4-FFF2-40B4-BE49-F238E27FC236}">
                <a16:creationId xmlns:a16="http://schemas.microsoft.com/office/drawing/2014/main" id="{265C81D5-52FC-7394-7329-AFB5FA8A10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96981" y="2560222"/>
            <a:ext cx="459243" cy="459243"/>
          </a:xfrm>
          <a:prstGeom prst="rect">
            <a:avLst/>
          </a:prstGeom>
        </p:spPr>
      </p:pic>
      <p:pic>
        <p:nvPicPr>
          <p:cNvPr id="44" name="Graphic 43" descr="School boy outline">
            <a:extLst>
              <a:ext uri="{FF2B5EF4-FFF2-40B4-BE49-F238E27FC236}">
                <a16:creationId xmlns:a16="http://schemas.microsoft.com/office/drawing/2014/main" id="{79C80C7E-2D56-E544-88FA-69D043060A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5935" y="2532649"/>
            <a:ext cx="459243" cy="459243"/>
          </a:xfrm>
          <a:prstGeom prst="rect">
            <a:avLst/>
          </a:prstGeom>
        </p:spPr>
      </p:pic>
    </p:spTree>
    <p:extLst>
      <p:ext uri="{BB962C8B-B14F-4D97-AF65-F5344CB8AC3E}">
        <p14:creationId xmlns:p14="http://schemas.microsoft.com/office/powerpoint/2010/main" val="3817151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347D8-555D-414D-40F7-218A7FCDBE01}"/>
            </a:ext>
          </a:extLst>
        </p:cNvPr>
        <p:cNvGrpSpPr/>
        <p:nvPr/>
      </p:nvGrpSpPr>
      <p:grpSpPr>
        <a:xfrm>
          <a:off x="0" y="0"/>
          <a:ext cx="0" cy="0"/>
          <a:chOff x="0" y="0"/>
          <a:chExt cx="0" cy="0"/>
        </a:xfrm>
      </p:grpSpPr>
      <p:sp>
        <p:nvSpPr>
          <p:cNvPr id="28" name="Rectangle 27">
            <a:extLst>
              <a:ext uri="{FF2B5EF4-FFF2-40B4-BE49-F238E27FC236}">
                <a16:creationId xmlns:a16="http://schemas.microsoft.com/office/drawing/2014/main" id="{5A973201-2158-988C-F5B9-F0EC479C4600}"/>
              </a:ext>
            </a:extLst>
          </p:cNvPr>
          <p:cNvSpPr/>
          <p:nvPr/>
        </p:nvSpPr>
        <p:spPr>
          <a:xfrm>
            <a:off x="422673" y="927239"/>
            <a:ext cx="11014151" cy="74627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5939FF9-5143-0C05-11BE-9FD1BC6BC158}"/>
              </a:ext>
            </a:extLst>
          </p:cNvPr>
          <p:cNvSpPr txBox="1"/>
          <p:nvPr/>
        </p:nvSpPr>
        <p:spPr>
          <a:xfrm>
            <a:off x="395377" y="1746858"/>
            <a:ext cx="10298274" cy="338554"/>
          </a:xfrm>
          <a:prstGeom prst="rect">
            <a:avLst/>
          </a:prstGeom>
          <a:noFill/>
        </p:spPr>
        <p:txBody>
          <a:bodyPr wrap="square" rtlCol="0">
            <a:spAutoFit/>
          </a:bodyPr>
          <a:lstStyle/>
          <a:p>
            <a:r>
              <a:rPr lang="en-US" sz="1600"/>
              <a:t>Audience selection for Movers </a:t>
            </a:r>
          </a:p>
        </p:txBody>
      </p:sp>
      <p:sp>
        <p:nvSpPr>
          <p:cNvPr id="9" name="Text Placeholder 3">
            <a:extLst>
              <a:ext uri="{FF2B5EF4-FFF2-40B4-BE49-F238E27FC236}">
                <a16:creationId xmlns:a16="http://schemas.microsoft.com/office/drawing/2014/main" id="{CECAB237-EFF3-42E5-4051-82DD1AFC0786}"/>
              </a:ext>
            </a:extLst>
          </p:cNvPr>
          <p:cNvSpPr>
            <a:spLocks noGrp="1"/>
          </p:cNvSpPr>
          <p:nvPr>
            <p:ph type="body" sz="quarter" idx="11"/>
          </p:nvPr>
        </p:nvSpPr>
        <p:spPr>
          <a:xfrm>
            <a:off x="395377" y="254960"/>
            <a:ext cx="11395169" cy="436561"/>
          </a:xfrm>
        </p:spPr>
        <p:txBody>
          <a:bodyPr lIns="91440" tIns="45720" rIns="91440" bIns="45720" anchor="ctr"/>
          <a:lstStyle/>
          <a:p>
            <a:r>
              <a:rPr lang="en-US">
                <a:solidFill>
                  <a:schemeClr val="accent1"/>
                </a:solidFill>
                <a:latin typeface="Arial" panose="020B0604020202020204"/>
              </a:rPr>
              <a:t>Existing - Movers |</a:t>
            </a:r>
            <a:r>
              <a:rPr lang="en-US">
                <a:solidFill>
                  <a:srgbClr val="000000"/>
                </a:solidFill>
                <a:latin typeface="Arial" panose="020B0604020202020204"/>
              </a:rPr>
              <a:t> </a:t>
            </a:r>
            <a:r>
              <a:rPr lang="en-US">
                <a:solidFill>
                  <a:schemeClr val="bg2">
                    <a:lumMod val="25000"/>
                  </a:schemeClr>
                </a:solidFill>
                <a:latin typeface="Arial" panose="020B0604020202020204"/>
              </a:rPr>
              <a:t>Audience selection process flow</a:t>
            </a:r>
          </a:p>
        </p:txBody>
      </p:sp>
      <p:sp>
        <p:nvSpPr>
          <p:cNvPr id="2" name="Flowchart: Alternate Process 1">
            <a:extLst>
              <a:ext uri="{FF2B5EF4-FFF2-40B4-BE49-F238E27FC236}">
                <a16:creationId xmlns:a16="http://schemas.microsoft.com/office/drawing/2014/main" id="{C9845893-6798-4F56-9582-2FF7EAC0AFF2}"/>
              </a:ext>
            </a:extLst>
          </p:cNvPr>
          <p:cNvSpPr/>
          <p:nvPr/>
        </p:nvSpPr>
        <p:spPr>
          <a:xfrm>
            <a:off x="711486" y="5598970"/>
            <a:ext cx="9228165" cy="737215"/>
          </a:xfrm>
          <a:prstGeom prst="flowChartAlternateProcess">
            <a:avLst/>
          </a:prstGeom>
          <a:ln>
            <a:solidFill>
              <a:schemeClr val="bg1">
                <a:lumMod val="85000"/>
              </a:schemeClr>
            </a:solidFill>
          </a:ln>
        </p:spPr>
        <p:style>
          <a:lnRef idx="2">
            <a:schemeClr val="accent6"/>
          </a:lnRef>
          <a:fillRef idx="1001">
            <a:schemeClr val="lt2"/>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000" b="1">
                <a:solidFill>
                  <a:schemeClr val="bg2">
                    <a:lumMod val="25000"/>
                  </a:schemeClr>
                </a:solidFill>
              </a:rPr>
              <a:t>Terms</a:t>
            </a:r>
            <a:r>
              <a:rPr lang="en-US" sz="1000" b="1" baseline="0"/>
              <a:t> </a:t>
            </a:r>
          </a:p>
          <a:p>
            <a:r>
              <a:rPr lang="en-US" sz="1000" b="1">
                <a:solidFill>
                  <a:schemeClr val="bg2">
                    <a:lumMod val="25000"/>
                  </a:schemeClr>
                </a:solidFill>
              </a:rPr>
              <a:t>List Date</a:t>
            </a:r>
            <a:r>
              <a:rPr lang="en-US" sz="1000"/>
              <a:t>: The date when a property was listed for sale on the market. </a:t>
            </a:r>
          </a:p>
          <a:p>
            <a:r>
              <a:rPr lang="en-US" sz="1000" b="1">
                <a:solidFill>
                  <a:schemeClr val="bg2">
                    <a:lumMod val="25000"/>
                  </a:schemeClr>
                </a:solidFill>
              </a:rPr>
              <a:t>Close Date</a:t>
            </a:r>
            <a:r>
              <a:rPr lang="en-US" sz="1000">
                <a:solidFill>
                  <a:schemeClr val="bg2">
                    <a:lumMod val="25000"/>
                  </a:schemeClr>
                </a:solidFill>
              </a:rPr>
              <a:t>: </a:t>
            </a:r>
            <a:r>
              <a:rPr lang="en-US" sz="1000"/>
              <a:t>The date when the property transaction is officially completed, and ownership is transferred to buyer</a:t>
            </a:r>
          </a:p>
        </p:txBody>
      </p:sp>
      <p:sp>
        <p:nvSpPr>
          <p:cNvPr id="3" name="Flowchart: Alternate Process 2">
            <a:extLst>
              <a:ext uri="{FF2B5EF4-FFF2-40B4-BE49-F238E27FC236}">
                <a16:creationId xmlns:a16="http://schemas.microsoft.com/office/drawing/2014/main" id="{2CA36DA6-9961-43A6-8F39-1710E3F9C24A}"/>
              </a:ext>
            </a:extLst>
          </p:cNvPr>
          <p:cNvSpPr/>
          <p:nvPr/>
        </p:nvSpPr>
        <p:spPr>
          <a:xfrm>
            <a:off x="696697" y="4350144"/>
            <a:ext cx="6063816" cy="1111722"/>
          </a:xfrm>
          <a:prstGeom prst="flowChartAlternateProcess">
            <a:avLst/>
          </a:prstGeom>
          <a:ln w="0">
            <a:solidFill>
              <a:schemeClr val="bg1">
                <a:lumMod val="85000"/>
              </a:schemeClr>
            </a:solidFill>
          </a:ln>
        </p:spPr>
        <p:style>
          <a:lnRef idx="2">
            <a:schemeClr val="accent6"/>
          </a:lnRef>
          <a:fillRef idx="1001">
            <a:schemeClr val="lt2"/>
          </a:fillRef>
          <a:effectRef idx="0">
            <a:schemeClr val="accent6"/>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050" b="1" baseline="0">
                <a:solidFill>
                  <a:schemeClr val="bg2">
                    <a:lumMod val="25000"/>
                  </a:schemeClr>
                </a:solidFill>
              </a:rPr>
              <a:t>3P_Data  ordered by priority</a:t>
            </a:r>
          </a:p>
          <a:p>
            <a:pPr algn="l"/>
            <a:r>
              <a:rPr lang="en-US" sz="1000" b="1" baseline="0">
                <a:solidFill>
                  <a:schemeClr val="bg2">
                    <a:lumMod val="25000"/>
                  </a:schemeClr>
                </a:solidFill>
              </a:rPr>
              <a:t>Porch </a:t>
            </a:r>
            <a:r>
              <a:rPr lang="en-US" sz="1000" baseline="0"/>
              <a:t>: Inspection date ( Pre-move : 0-42 days , At-Move : 42-133 days from current date ) </a:t>
            </a:r>
          </a:p>
          <a:p>
            <a:pPr algn="l"/>
            <a:r>
              <a:rPr lang="en-US" sz="1000" b="1" baseline="0">
                <a:solidFill>
                  <a:schemeClr val="bg2">
                    <a:lumMod val="25000"/>
                  </a:schemeClr>
                </a:solidFill>
              </a:rPr>
              <a:t>Core Logic </a:t>
            </a:r>
            <a:r>
              <a:rPr lang="en-US" sz="1000" baseline="0"/>
              <a:t>: Close date ( At-move : close date ) </a:t>
            </a:r>
          </a:p>
          <a:p>
            <a:pPr algn="l"/>
            <a:r>
              <a:rPr lang="en-US" sz="1000" baseline="0"/>
              <a:t>                                        ( pre-move : active date, contingent date within 3 months )</a:t>
            </a:r>
          </a:p>
          <a:p>
            <a:pPr algn="l"/>
            <a:r>
              <a:rPr lang="en-US" sz="1000" b="1" baseline="0">
                <a:solidFill>
                  <a:schemeClr val="bg2">
                    <a:lumMod val="25000"/>
                  </a:schemeClr>
                </a:solidFill>
              </a:rPr>
              <a:t>IDM</a:t>
            </a:r>
            <a:r>
              <a:rPr lang="en-US" sz="1000" baseline="0"/>
              <a:t> : File date ( Pre-move : 3 months prior to move date , At-move: </a:t>
            </a:r>
            <a:r>
              <a:rPr lang="en-US" sz="1000"/>
              <a:t>next </a:t>
            </a:r>
            <a:r>
              <a:rPr lang="en-US" sz="1000" baseline="0"/>
              <a:t>3 months  after date)</a:t>
            </a:r>
          </a:p>
          <a:p>
            <a:r>
              <a:rPr lang="en-US" sz="1000" b="1" baseline="0">
                <a:solidFill>
                  <a:schemeClr val="bg2">
                    <a:lumMod val="25000"/>
                  </a:schemeClr>
                </a:solidFill>
              </a:rPr>
              <a:t>NCOA</a:t>
            </a:r>
            <a:r>
              <a:rPr lang="en-US" sz="1000" baseline="0"/>
              <a:t> : File date ( Pre-move : 3 months prior to move date , At-move: next 3 months  after date)</a:t>
            </a:r>
          </a:p>
        </p:txBody>
      </p:sp>
      <p:sp>
        <p:nvSpPr>
          <p:cNvPr id="4" name="Flowchart: Alternate Process 3">
            <a:extLst>
              <a:ext uri="{FF2B5EF4-FFF2-40B4-BE49-F238E27FC236}">
                <a16:creationId xmlns:a16="http://schemas.microsoft.com/office/drawing/2014/main" id="{4C640C98-4149-44C3-90D0-5E327B8F56D9}"/>
              </a:ext>
            </a:extLst>
          </p:cNvPr>
          <p:cNvSpPr/>
          <p:nvPr/>
        </p:nvSpPr>
        <p:spPr>
          <a:xfrm>
            <a:off x="711486" y="2730460"/>
            <a:ext cx="2173514" cy="64951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050" b="1" baseline="0"/>
              <a:t>At-move </a:t>
            </a:r>
          </a:p>
          <a:p>
            <a:pPr algn="ctr"/>
            <a:r>
              <a:rPr lang="en-US" sz="1050" b="0" baseline="0"/>
              <a:t>( If move date in past 90 days )</a:t>
            </a:r>
          </a:p>
          <a:p>
            <a:pPr algn="ctr"/>
            <a:r>
              <a:rPr lang="en-US" sz="1000" b="0" baseline="0"/>
              <a:t>Porch, Core Logic, IDM, NCOA </a:t>
            </a:r>
          </a:p>
        </p:txBody>
      </p:sp>
      <p:sp>
        <p:nvSpPr>
          <p:cNvPr id="5" name="Flowchart: Alternate Process 4">
            <a:extLst>
              <a:ext uri="{FF2B5EF4-FFF2-40B4-BE49-F238E27FC236}">
                <a16:creationId xmlns:a16="http://schemas.microsoft.com/office/drawing/2014/main" id="{D6AA19E6-1771-474E-BFD9-B2475240CBA7}"/>
              </a:ext>
            </a:extLst>
          </p:cNvPr>
          <p:cNvSpPr/>
          <p:nvPr/>
        </p:nvSpPr>
        <p:spPr>
          <a:xfrm>
            <a:off x="3332222" y="2485532"/>
            <a:ext cx="1294492" cy="603742"/>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000" b="1" baseline="0"/>
              <a:t>Combined At-move </a:t>
            </a:r>
          </a:p>
          <a:p>
            <a:pPr algn="ctr"/>
            <a:r>
              <a:rPr lang="en-US" sz="1000" b="0" baseline="0"/>
              <a:t>( Using figl3id )</a:t>
            </a:r>
          </a:p>
        </p:txBody>
      </p:sp>
      <p:cxnSp>
        <p:nvCxnSpPr>
          <p:cNvPr id="6" name="Straight Arrow Connector 5">
            <a:extLst>
              <a:ext uri="{FF2B5EF4-FFF2-40B4-BE49-F238E27FC236}">
                <a16:creationId xmlns:a16="http://schemas.microsoft.com/office/drawing/2014/main" id="{451E8997-EF51-4DF9-9310-E52FD3074E47}"/>
              </a:ext>
            </a:extLst>
          </p:cNvPr>
          <p:cNvCxnSpPr>
            <a:cxnSpLocks/>
            <a:stCxn id="4" idx="3"/>
            <a:endCxn id="5" idx="1"/>
          </p:cNvCxnSpPr>
          <p:nvPr/>
        </p:nvCxnSpPr>
        <p:spPr>
          <a:xfrm flipV="1">
            <a:off x="2885000" y="2787403"/>
            <a:ext cx="447222" cy="26781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Flowchart: Alternate Process 6">
            <a:extLst>
              <a:ext uri="{FF2B5EF4-FFF2-40B4-BE49-F238E27FC236}">
                <a16:creationId xmlns:a16="http://schemas.microsoft.com/office/drawing/2014/main" id="{CCDD8A95-6114-49C3-8396-61A373382D32}"/>
              </a:ext>
            </a:extLst>
          </p:cNvPr>
          <p:cNvSpPr/>
          <p:nvPr/>
        </p:nvSpPr>
        <p:spPr>
          <a:xfrm>
            <a:off x="3332220" y="3386324"/>
            <a:ext cx="1709965" cy="662215"/>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000" b="1" baseline="0"/>
              <a:t>Removed overlap with multiple sources &amp; have combined source</a:t>
            </a:r>
          </a:p>
        </p:txBody>
      </p:sp>
      <p:cxnSp>
        <p:nvCxnSpPr>
          <p:cNvPr id="10" name="Straight Arrow Connector 5">
            <a:extLst>
              <a:ext uri="{FF2B5EF4-FFF2-40B4-BE49-F238E27FC236}">
                <a16:creationId xmlns:a16="http://schemas.microsoft.com/office/drawing/2014/main" id="{086D9076-4ACB-422A-AB44-5339A695CC53}"/>
              </a:ext>
            </a:extLst>
          </p:cNvPr>
          <p:cNvCxnSpPr>
            <a:cxnSpLocks/>
            <a:stCxn id="5" idx="2"/>
            <a:endCxn id="7" idx="0"/>
          </p:cNvCxnSpPr>
          <p:nvPr/>
        </p:nvCxnSpPr>
        <p:spPr>
          <a:xfrm rot="16200000" flipH="1">
            <a:off x="3934810" y="3133931"/>
            <a:ext cx="297050" cy="207735"/>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Flowchart: Alternate Process 10">
            <a:extLst>
              <a:ext uri="{FF2B5EF4-FFF2-40B4-BE49-F238E27FC236}">
                <a16:creationId xmlns:a16="http://schemas.microsoft.com/office/drawing/2014/main" id="{81BEB745-6723-470C-BFB2-80839FBF506A}"/>
              </a:ext>
            </a:extLst>
          </p:cNvPr>
          <p:cNvSpPr/>
          <p:nvPr/>
        </p:nvSpPr>
        <p:spPr>
          <a:xfrm>
            <a:off x="5034250" y="2510932"/>
            <a:ext cx="1480374" cy="464909"/>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000" b="1" baseline="0"/>
              <a:t>Pre-Move</a:t>
            </a:r>
          </a:p>
          <a:p>
            <a:pPr algn="ctr"/>
            <a:r>
              <a:rPr lang="en-US" sz="1000" b="0" baseline="0"/>
              <a:t>(List_date,List_days)</a:t>
            </a:r>
          </a:p>
        </p:txBody>
      </p:sp>
      <p:cxnSp>
        <p:nvCxnSpPr>
          <p:cNvPr id="12" name="Straight Arrow Connector 5">
            <a:extLst>
              <a:ext uri="{FF2B5EF4-FFF2-40B4-BE49-F238E27FC236}">
                <a16:creationId xmlns:a16="http://schemas.microsoft.com/office/drawing/2014/main" id="{A54803C9-A7B2-44D4-A125-507D76F1A223}"/>
              </a:ext>
            </a:extLst>
          </p:cNvPr>
          <p:cNvCxnSpPr>
            <a:cxnSpLocks/>
            <a:stCxn id="11" idx="2"/>
          </p:cNvCxnSpPr>
          <p:nvPr/>
        </p:nvCxnSpPr>
        <p:spPr>
          <a:xfrm rot="16200000" flipH="1">
            <a:off x="5544100" y="3206178"/>
            <a:ext cx="717776" cy="25710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5">
            <a:extLst>
              <a:ext uri="{FF2B5EF4-FFF2-40B4-BE49-F238E27FC236}">
                <a16:creationId xmlns:a16="http://schemas.microsoft.com/office/drawing/2014/main" id="{4ADCB52E-7639-4966-B02C-4F89EB8189A7}"/>
              </a:ext>
            </a:extLst>
          </p:cNvPr>
          <p:cNvCxnSpPr>
            <a:cxnSpLocks/>
            <a:stCxn id="7" idx="3"/>
          </p:cNvCxnSpPr>
          <p:nvPr/>
        </p:nvCxnSpPr>
        <p:spPr>
          <a:xfrm>
            <a:off x="5042185" y="3717432"/>
            <a:ext cx="341315" cy="127000"/>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Flowchart: Alternate Process 14">
            <a:extLst>
              <a:ext uri="{FF2B5EF4-FFF2-40B4-BE49-F238E27FC236}">
                <a16:creationId xmlns:a16="http://schemas.microsoft.com/office/drawing/2014/main" id="{A631A096-17C8-44BD-B56B-74D42C06DBD8}"/>
              </a:ext>
            </a:extLst>
          </p:cNvPr>
          <p:cNvSpPr/>
          <p:nvPr/>
        </p:nvSpPr>
        <p:spPr>
          <a:xfrm>
            <a:off x="6869498" y="4350144"/>
            <a:ext cx="3041579" cy="1133861"/>
          </a:xfrm>
          <a:prstGeom prst="flowChartAlternateProcess">
            <a:avLst/>
          </a:prstGeom>
          <a:ln>
            <a:solidFill>
              <a:schemeClr val="bg1">
                <a:lumMod val="85000"/>
              </a:schemeClr>
            </a:solidFill>
          </a:ln>
        </p:spPr>
        <p:style>
          <a:lnRef idx="2">
            <a:schemeClr val="accent6"/>
          </a:lnRef>
          <a:fillRef idx="1001">
            <a:schemeClr val="lt2"/>
          </a:fillRef>
          <a:effectRef idx="0">
            <a:schemeClr val="accent6"/>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000" b="1" baseline="0">
                <a:solidFill>
                  <a:schemeClr val="bg2">
                    <a:lumMod val="25000"/>
                  </a:schemeClr>
                </a:solidFill>
              </a:rPr>
              <a:t>Approach </a:t>
            </a:r>
          </a:p>
          <a:p>
            <a:pPr algn="l"/>
            <a:endParaRPr lang="en-US" sz="1000" baseline="0"/>
          </a:p>
          <a:p>
            <a:pPr algn="l"/>
            <a:r>
              <a:rPr lang="en-US" sz="1000" baseline="0"/>
              <a:t>Mapping fig3lid with </a:t>
            </a:r>
            <a:r>
              <a:rPr lang="en-US" sz="1000" err="1"/>
              <a:t>HH</a:t>
            </a:r>
            <a:r>
              <a:rPr lang="en-US" sz="1000" baseline="0" err="1"/>
              <a:t>_id</a:t>
            </a:r>
            <a:r>
              <a:rPr lang="en-US" sz="1000" baseline="0"/>
              <a:t> </a:t>
            </a:r>
          </a:p>
          <a:p>
            <a:pPr algn="l"/>
            <a:r>
              <a:rPr lang="en-US" sz="1000" baseline="0"/>
              <a:t>( </a:t>
            </a:r>
            <a:r>
              <a:rPr lang="en-US" sz="1000"/>
              <a:t>If two </a:t>
            </a:r>
            <a:r>
              <a:rPr lang="en-US" sz="1000" err="1"/>
              <a:t>HH_ids</a:t>
            </a:r>
            <a:r>
              <a:rPr lang="en-US" sz="1000"/>
              <a:t> share the same fig3lid, select the one with the highest sales, ordered by (CY, LY)</a:t>
            </a:r>
            <a:r>
              <a:rPr lang="en-US" sz="1000" baseline="0"/>
              <a:t>)</a:t>
            </a:r>
          </a:p>
        </p:txBody>
      </p:sp>
      <p:cxnSp>
        <p:nvCxnSpPr>
          <p:cNvPr id="16" name="Straight Arrow Connector 38">
            <a:extLst>
              <a:ext uri="{FF2B5EF4-FFF2-40B4-BE49-F238E27FC236}">
                <a16:creationId xmlns:a16="http://schemas.microsoft.com/office/drawing/2014/main" id="{FF48C02E-FABC-4D1A-8FE5-10F7DF0CE250}"/>
              </a:ext>
            </a:extLst>
          </p:cNvPr>
          <p:cNvCxnSpPr>
            <a:cxnSpLocks/>
            <a:stCxn id="15" idx="0"/>
            <a:endCxn id="24" idx="2"/>
          </p:cNvCxnSpPr>
          <p:nvPr/>
        </p:nvCxnSpPr>
        <p:spPr>
          <a:xfrm rot="16200000" flipV="1">
            <a:off x="7018826" y="2978682"/>
            <a:ext cx="362857" cy="2380068"/>
          </a:xfrm>
          <a:prstGeom prst="bentConnector3">
            <a:avLst>
              <a:gd name="adj1" fmla="val 50000"/>
            </a:avLst>
          </a:prstGeom>
          <a:ln w="12700">
            <a:solidFill>
              <a:schemeClr val="tx1">
                <a:lumMod val="50000"/>
                <a:lumOff val="50000"/>
                <a:alpha val="99000"/>
              </a:schemeClr>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17" name="Flowchart: Alternate Process 16">
            <a:extLst>
              <a:ext uri="{FF2B5EF4-FFF2-40B4-BE49-F238E27FC236}">
                <a16:creationId xmlns:a16="http://schemas.microsoft.com/office/drawing/2014/main" id="{2A36BFC2-F524-4256-8D5A-FE16D85902AE}"/>
              </a:ext>
            </a:extLst>
          </p:cNvPr>
          <p:cNvSpPr/>
          <p:nvPr/>
        </p:nvSpPr>
        <p:spPr>
          <a:xfrm>
            <a:off x="7026689" y="2660607"/>
            <a:ext cx="1742944" cy="670152"/>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000" b="0" baseline="0"/>
              <a:t>Removing Pre-movers from At- Movers using </a:t>
            </a:r>
          </a:p>
          <a:p>
            <a:pPr algn="ctr"/>
            <a:r>
              <a:rPr lang="en-US" sz="1000" b="0" baseline="0"/>
              <a:t>( HH id, figl3id )</a:t>
            </a:r>
          </a:p>
        </p:txBody>
      </p:sp>
      <p:cxnSp>
        <p:nvCxnSpPr>
          <p:cNvPr id="18" name="Straight Arrow Connector 5">
            <a:extLst>
              <a:ext uri="{FF2B5EF4-FFF2-40B4-BE49-F238E27FC236}">
                <a16:creationId xmlns:a16="http://schemas.microsoft.com/office/drawing/2014/main" id="{82B302EB-2A9F-4B33-9BFA-43D03067E6D3}"/>
              </a:ext>
            </a:extLst>
          </p:cNvPr>
          <p:cNvCxnSpPr>
            <a:cxnSpLocks/>
            <a:stCxn id="24" idx="3"/>
            <a:endCxn id="17" idx="1"/>
          </p:cNvCxnSpPr>
          <p:nvPr/>
        </p:nvCxnSpPr>
        <p:spPr>
          <a:xfrm flipV="1">
            <a:off x="6658260" y="2995683"/>
            <a:ext cx="368429" cy="84135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Flowchart: Alternate Process 18">
            <a:extLst>
              <a:ext uri="{FF2B5EF4-FFF2-40B4-BE49-F238E27FC236}">
                <a16:creationId xmlns:a16="http://schemas.microsoft.com/office/drawing/2014/main" id="{0115BCF8-BC59-424C-9283-16A98C4C3DF1}"/>
              </a:ext>
            </a:extLst>
          </p:cNvPr>
          <p:cNvSpPr/>
          <p:nvPr/>
        </p:nvSpPr>
        <p:spPr>
          <a:xfrm>
            <a:off x="9124328" y="2396405"/>
            <a:ext cx="2020662" cy="1188358"/>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000" b="1" baseline="0"/>
              <a:t>Movers Persona </a:t>
            </a:r>
          </a:p>
          <a:p>
            <a:pPr algn="ctr"/>
            <a:endParaRPr lang="en-US" sz="1000" b="0" baseline="0"/>
          </a:p>
          <a:p>
            <a:pPr algn="ctr"/>
            <a:r>
              <a:rPr lang="en-US" sz="1000" b="0" baseline="0"/>
              <a:t>Creating persona with the data from Neustar and core logic </a:t>
            </a:r>
          </a:p>
          <a:p>
            <a:pPr algn="ctr"/>
            <a:r>
              <a:rPr lang="en-US" sz="1000" b="0" baseline="0"/>
              <a:t>and removing the opted-out audience</a:t>
            </a:r>
          </a:p>
        </p:txBody>
      </p:sp>
      <p:cxnSp>
        <p:nvCxnSpPr>
          <p:cNvPr id="20" name="Straight Arrow Connector 19">
            <a:extLst>
              <a:ext uri="{FF2B5EF4-FFF2-40B4-BE49-F238E27FC236}">
                <a16:creationId xmlns:a16="http://schemas.microsoft.com/office/drawing/2014/main" id="{B445E683-AE8E-4F43-9BB4-9D6D244355D1}"/>
              </a:ext>
            </a:extLst>
          </p:cNvPr>
          <p:cNvCxnSpPr>
            <a:cxnSpLocks/>
            <a:stCxn id="17" idx="3"/>
            <a:endCxn id="19" idx="1"/>
          </p:cNvCxnSpPr>
          <p:nvPr/>
        </p:nvCxnSpPr>
        <p:spPr>
          <a:xfrm flipV="1">
            <a:off x="8769633" y="2990584"/>
            <a:ext cx="354695" cy="50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Flowchart: Alternate Process 20">
            <a:extLst>
              <a:ext uri="{FF2B5EF4-FFF2-40B4-BE49-F238E27FC236}">
                <a16:creationId xmlns:a16="http://schemas.microsoft.com/office/drawing/2014/main" id="{97796DA1-C7BF-4336-94D6-94C334D6B074}"/>
              </a:ext>
            </a:extLst>
          </p:cNvPr>
          <p:cNvSpPr/>
          <p:nvPr/>
        </p:nvSpPr>
        <p:spPr>
          <a:xfrm>
            <a:off x="10290007" y="3987288"/>
            <a:ext cx="1419680" cy="1040686"/>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000" b="0" baseline="0"/>
              <a:t>Remove the lapsed/inactive Audience and  selecting existing consumers</a:t>
            </a:r>
          </a:p>
        </p:txBody>
      </p:sp>
      <p:sp>
        <p:nvSpPr>
          <p:cNvPr id="22" name="Flowchart: Alternate Process 21">
            <a:extLst>
              <a:ext uri="{FF2B5EF4-FFF2-40B4-BE49-F238E27FC236}">
                <a16:creationId xmlns:a16="http://schemas.microsoft.com/office/drawing/2014/main" id="{3663038C-ECEB-43ED-AF43-57B270CADDB1}"/>
              </a:ext>
            </a:extLst>
          </p:cNvPr>
          <p:cNvSpPr/>
          <p:nvPr/>
        </p:nvSpPr>
        <p:spPr>
          <a:xfrm>
            <a:off x="10346705" y="5242677"/>
            <a:ext cx="1296081" cy="47773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000" b="1" baseline="0"/>
              <a:t>Movers Audience</a:t>
            </a:r>
          </a:p>
          <a:p>
            <a:pPr algn="ctr"/>
            <a:r>
              <a:rPr lang="en-US" sz="1000" b="1"/>
              <a:t>~ 1M</a:t>
            </a:r>
            <a:endParaRPr lang="en-US" sz="1000" b="1" baseline="0"/>
          </a:p>
        </p:txBody>
      </p:sp>
      <p:cxnSp>
        <p:nvCxnSpPr>
          <p:cNvPr id="23" name="Straight Arrow Connector 22">
            <a:extLst>
              <a:ext uri="{FF2B5EF4-FFF2-40B4-BE49-F238E27FC236}">
                <a16:creationId xmlns:a16="http://schemas.microsoft.com/office/drawing/2014/main" id="{D721F4EA-E236-4880-85AE-D0D4B461EDFA}"/>
              </a:ext>
            </a:extLst>
          </p:cNvPr>
          <p:cNvCxnSpPr>
            <a:cxnSpLocks/>
            <a:stCxn id="21" idx="2"/>
            <a:endCxn id="22" idx="0"/>
          </p:cNvCxnSpPr>
          <p:nvPr/>
        </p:nvCxnSpPr>
        <p:spPr>
          <a:xfrm flipH="1">
            <a:off x="10994746" y="5027974"/>
            <a:ext cx="5101" cy="2147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Flowchart: Alternate Process 23">
            <a:extLst>
              <a:ext uri="{FF2B5EF4-FFF2-40B4-BE49-F238E27FC236}">
                <a16:creationId xmlns:a16="http://schemas.microsoft.com/office/drawing/2014/main" id="{F348D2A9-C23F-4584-9E72-86B95F4DC012}"/>
              </a:ext>
            </a:extLst>
          </p:cNvPr>
          <p:cNvSpPr/>
          <p:nvPr/>
        </p:nvSpPr>
        <p:spPr>
          <a:xfrm>
            <a:off x="5362180" y="3686795"/>
            <a:ext cx="1296080" cy="300492"/>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000" b="1" baseline="0"/>
              <a:t>HH_id Mapping</a:t>
            </a:r>
          </a:p>
        </p:txBody>
      </p:sp>
      <p:cxnSp>
        <p:nvCxnSpPr>
          <p:cNvPr id="25" name="Straight Arrow Connector 38">
            <a:extLst>
              <a:ext uri="{FF2B5EF4-FFF2-40B4-BE49-F238E27FC236}">
                <a16:creationId xmlns:a16="http://schemas.microsoft.com/office/drawing/2014/main" id="{356ACD8A-4730-4CDE-82E1-F149CEC93368}"/>
              </a:ext>
            </a:extLst>
          </p:cNvPr>
          <p:cNvCxnSpPr>
            <a:cxnSpLocks/>
            <a:stCxn id="3" idx="1"/>
          </p:cNvCxnSpPr>
          <p:nvPr/>
        </p:nvCxnSpPr>
        <p:spPr>
          <a:xfrm rot="10800000" flipH="1">
            <a:off x="696697" y="3379977"/>
            <a:ext cx="1079658" cy="1526029"/>
          </a:xfrm>
          <a:prstGeom prst="bentConnector4">
            <a:avLst>
              <a:gd name="adj1" fmla="val -21173"/>
              <a:gd name="adj2" fmla="val 68213"/>
            </a:avLst>
          </a:prstGeom>
          <a:ln w="12700">
            <a:solidFill>
              <a:schemeClr val="tx1">
                <a:lumMod val="50000"/>
                <a:lumOff val="50000"/>
                <a:alpha val="99000"/>
              </a:schemeClr>
            </a:solidFill>
            <a:prstDash val="dash"/>
            <a:tailEnd type="triangle" w="sm" len="sm"/>
          </a:ln>
        </p:spPr>
        <p:style>
          <a:lnRef idx="1">
            <a:schemeClr val="accent1"/>
          </a:lnRef>
          <a:fillRef idx="0">
            <a:schemeClr val="accent1"/>
          </a:fillRef>
          <a:effectRef idx="0">
            <a:schemeClr val="accent1"/>
          </a:effectRef>
          <a:fontRef idx="minor">
            <a:schemeClr val="tx1"/>
          </a:fontRef>
        </p:style>
      </p:cxnSp>
      <p:cxnSp>
        <p:nvCxnSpPr>
          <p:cNvPr id="26" name="Straight Arrow Connector 38">
            <a:extLst>
              <a:ext uri="{FF2B5EF4-FFF2-40B4-BE49-F238E27FC236}">
                <a16:creationId xmlns:a16="http://schemas.microsoft.com/office/drawing/2014/main" id="{62320F94-A5B8-4963-B62E-B25AB49F4A55}"/>
              </a:ext>
            </a:extLst>
          </p:cNvPr>
          <p:cNvCxnSpPr>
            <a:cxnSpLocks/>
            <a:stCxn id="2" idx="1"/>
            <a:endCxn id="3" idx="1"/>
          </p:cNvCxnSpPr>
          <p:nvPr/>
        </p:nvCxnSpPr>
        <p:spPr>
          <a:xfrm rot="10800000">
            <a:off x="696698" y="4906006"/>
            <a:ext cx="14789" cy="1061573"/>
          </a:xfrm>
          <a:prstGeom prst="bentConnector3">
            <a:avLst>
              <a:gd name="adj1" fmla="val 1645743"/>
            </a:avLst>
          </a:prstGeom>
          <a:ln w="12700">
            <a:solidFill>
              <a:schemeClr val="tx1">
                <a:lumMod val="50000"/>
                <a:lumOff val="50000"/>
                <a:alpha val="99000"/>
              </a:schemeClr>
            </a:solidFill>
            <a:prstDash val="dash"/>
            <a:tailEnd type="triangle" w="sm" len="sm"/>
          </a:ln>
        </p:spPr>
        <p:style>
          <a:lnRef idx="1">
            <a:schemeClr val="accent1"/>
          </a:lnRef>
          <a:fillRef idx="0">
            <a:schemeClr val="accent1"/>
          </a:fillRef>
          <a:effectRef idx="0">
            <a:schemeClr val="accent1"/>
          </a:effectRef>
          <a:fontRef idx="minor">
            <a:schemeClr val="tx1"/>
          </a:fontRef>
        </p:style>
      </p:cxnSp>
      <p:cxnSp>
        <p:nvCxnSpPr>
          <p:cNvPr id="27" name="Straight Arrow Connector 38">
            <a:extLst>
              <a:ext uri="{FF2B5EF4-FFF2-40B4-BE49-F238E27FC236}">
                <a16:creationId xmlns:a16="http://schemas.microsoft.com/office/drawing/2014/main" id="{3A03061E-907E-4870-83DE-4CDB829D1EBC}"/>
              </a:ext>
            </a:extLst>
          </p:cNvPr>
          <p:cNvCxnSpPr>
            <a:cxnSpLocks/>
            <a:stCxn id="3" idx="1"/>
            <a:endCxn id="11" idx="0"/>
          </p:cNvCxnSpPr>
          <p:nvPr/>
        </p:nvCxnSpPr>
        <p:spPr>
          <a:xfrm rot="10800000" flipH="1">
            <a:off x="696697" y="2510933"/>
            <a:ext cx="5077740" cy="2395073"/>
          </a:xfrm>
          <a:prstGeom prst="bentConnector4">
            <a:avLst>
              <a:gd name="adj1" fmla="val -4502"/>
              <a:gd name="adj2" fmla="val 109545"/>
            </a:avLst>
          </a:prstGeom>
          <a:ln w="12700">
            <a:solidFill>
              <a:schemeClr val="tx1">
                <a:lumMod val="50000"/>
                <a:lumOff val="50000"/>
                <a:alpha val="99000"/>
              </a:schemeClr>
            </a:solidFill>
            <a:prstDash val="dash"/>
            <a:tailEnd type="triangle" w="sm"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C604A6D-3EA2-8135-1A9C-2AB000CD9ED9}"/>
              </a:ext>
            </a:extLst>
          </p:cNvPr>
          <p:cNvCxnSpPr>
            <a:cxnSpLocks/>
            <a:stCxn id="19" idx="3"/>
            <a:endCxn id="21" idx="0"/>
          </p:cNvCxnSpPr>
          <p:nvPr/>
        </p:nvCxnSpPr>
        <p:spPr>
          <a:xfrm flipH="1">
            <a:off x="10999847" y="2990584"/>
            <a:ext cx="145143" cy="996704"/>
          </a:xfrm>
          <a:prstGeom prst="bentConnector4">
            <a:avLst>
              <a:gd name="adj1" fmla="val -157500"/>
              <a:gd name="adj2" fmla="val 7980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Graphic 13" descr="Users with solid fill">
            <a:extLst>
              <a:ext uri="{FF2B5EF4-FFF2-40B4-BE49-F238E27FC236}">
                <a16:creationId xmlns:a16="http://schemas.microsoft.com/office/drawing/2014/main" id="{57714E95-20B9-F1FF-D897-DE53958A00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91669" y="5707363"/>
            <a:ext cx="736719" cy="736719"/>
          </a:xfrm>
          <a:prstGeom prst="rect">
            <a:avLst/>
          </a:prstGeom>
        </p:spPr>
      </p:pic>
      <p:sp>
        <p:nvSpPr>
          <p:cNvPr id="41" name="TextBox 40">
            <a:extLst>
              <a:ext uri="{FF2B5EF4-FFF2-40B4-BE49-F238E27FC236}">
                <a16:creationId xmlns:a16="http://schemas.microsoft.com/office/drawing/2014/main" id="{33A96BDB-2053-3F8C-09DF-D5A71F72AF1F}"/>
              </a:ext>
            </a:extLst>
          </p:cNvPr>
          <p:cNvSpPr txBox="1"/>
          <p:nvPr/>
        </p:nvSpPr>
        <p:spPr>
          <a:xfrm>
            <a:off x="570025" y="995480"/>
            <a:ext cx="10474854" cy="58477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anose="020B0604020202020204"/>
                <a:ea typeface="+mn-ea"/>
                <a:cs typeface="+mn-cs"/>
              </a:rPr>
              <a:t>Movers : </a:t>
            </a:r>
            <a:r>
              <a:rPr kumimoji="0" lang="en-US" sz="1600" b="0" i="0" u="none" strike="noStrike" kern="1200" cap="none" spc="0" normalizeH="0" baseline="0" noProof="0">
                <a:ln>
                  <a:noFill/>
                </a:ln>
                <a:solidFill>
                  <a:srgbClr val="000000"/>
                </a:solidFill>
                <a:effectLst/>
                <a:uLnTx/>
                <a:uFillTx/>
                <a:latin typeface="Arial" panose="020B0604020202020204"/>
                <a:ea typeface="+mn-ea"/>
                <a:cs typeface="+mn-cs"/>
              </a:rPr>
              <a:t>Individuals who are moving or will be moving to their new homes often require packing/transportation, to set up their belongings in their new homes identified by 3P data sources</a:t>
            </a:r>
          </a:p>
        </p:txBody>
      </p:sp>
    </p:spTree>
    <p:extLst>
      <p:ext uri="{BB962C8B-B14F-4D97-AF65-F5344CB8AC3E}">
        <p14:creationId xmlns:p14="http://schemas.microsoft.com/office/powerpoint/2010/main" val="878988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06925-37F4-CDE3-2DFF-E86F266F8A2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3EFB04-0364-2E86-48E0-9841936C41BD}"/>
              </a:ext>
            </a:extLst>
          </p:cNvPr>
          <p:cNvSpPr>
            <a:spLocks noGrp="1"/>
          </p:cNvSpPr>
          <p:nvPr>
            <p:ph type="body" sz="quarter" idx="11"/>
          </p:nvPr>
        </p:nvSpPr>
        <p:spPr>
          <a:xfrm>
            <a:off x="959391" y="2004603"/>
            <a:ext cx="3460209" cy="528002"/>
          </a:xfrm>
        </p:spPr>
        <p:txBody>
          <a:bodyPr/>
          <a:lstStyle/>
          <a:p>
            <a:r>
              <a:rPr lang="en-IN">
                <a:solidFill>
                  <a:schemeClr val="accent1"/>
                </a:solidFill>
              </a:rPr>
              <a:t>Appendix</a:t>
            </a:r>
            <a:endParaRPr lang="en-US">
              <a:solidFill>
                <a:schemeClr val="accent1"/>
              </a:solidFill>
            </a:endParaRPr>
          </a:p>
        </p:txBody>
      </p:sp>
    </p:spTree>
    <p:extLst>
      <p:ext uri="{BB962C8B-B14F-4D97-AF65-F5344CB8AC3E}">
        <p14:creationId xmlns:p14="http://schemas.microsoft.com/office/powerpoint/2010/main" val="1532620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CC8FEE3-E8BB-3AB4-13AA-763BB2D0CF25}"/>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CC2D71A-5C54-FF81-9E7E-373B4F295EAB}"/>
              </a:ext>
            </a:extLst>
          </p:cNvPr>
          <p:cNvSpPr>
            <a:spLocks noGrp="1"/>
          </p:cNvSpPr>
          <p:nvPr>
            <p:ph type="body" sz="quarter" idx="11"/>
          </p:nvPr>
        </p:nvSpPr>
        <p:spPr>
          <a:xfrm>
            <a:off x="370111" y="271035"/>
            <a:ext cx="11395169" cy="436561"/>
          </a:xfrm>
        </p:spPr>
        <p:txBody>
          <a:bodyPr>
            <a:normAutofit/>
          </a:bodyPr>
          <a:lstStyle/>
          <a:p>
            <a:r>
              <a:rPr lang="en-US">
                <a:solidFill>
                  <a:schemeClr val="accent1"/>
                </a:solidFill>
              </a:rPr>
              <a:t>Existing | </a:t>
            </a:r>
            <a:r>
              <a:rPr lang="en-US"/>
              <a:t>Project calendar </a:t>
            </a:r>
          </a:p>
        </p:txBody>
      </p:sp>
      <p:sp>
        <p:nvSpPr>
          <p:cNvPr id="4" name="TextBox 3">
            <a:extLst>
              <a:ext uri="{FF2B5EF4-FFF2-40B4-BE49-F238E27FC236}">
                <a16:creationId xmlns:a16="http://schemas.microsoft.com/office/drawing/2014/main" id="{20D5C50A-2FBA-CF6F-ECCC-42AC467145E3}"/>
              </a:ext>
            </a:extLst>
          </p:cNvPr>
          <p:cNvSpPr txBox="1"/>
          <p:nvPr/>
        </p:nvSpPr>
        <p:spPr>
          <a:xfrm>
            <a:off x="398416" y="1100706"/>
            <a:ext cx="11395168" cy="1169551"/>
          </a:xfrm>
          <a:prstGeom prst="rect">
            <a:avLst/>
          </a:prstGeom>
          <a:noFill/>
        </p:spPr>
        <p:txBody>
          <a:bodyPr wrap="square">
            <a:spAutoFit/>
          </a:bodyPr>
          <a:lstStyle/>
          <a:p>
            <a:r>
              <a:rPr lang="en-US" sz="1400" b="1"/>
              <a:t>Project </a:t>
            </a:r>
            <a:r>
              <a:rPr lang="en-US" sz="1400"/>
              <a:t>is defined as a purchase combination consisting of a set of anchor classes and relevant classes.</a:t>
            </a:r>
          </a:p>
          <a:p>
            <a:endParaRPr lang="en-US" sz="1400" b="1"/>
          </a:p>
          <a:p>
            <a:r>
              <a:rPr lang="en-US" sz="1400" b="1"/>
              <a:t>Anchor classes </a:t>
            </a:r>
            <a:r>
              <a:rPr lang="en-US" sz="1400"/>
              <a:t>are core product categories that define the project (e.g., bathtubs, toilets, and seats are anchor classes for bath project), </a:t>
            </a:r>
          </a:p>
          <a:p>
            <a:r>
              <a:rPr lang="en-US" sz="1400"/>
              <a:t>while </a:t>
            </a:r>
            <a:r>
              <a:rPr lang="en-US" sz="1400" b="1"/>
              <a:t>Relevant Classes </a:t>
            </a:r>
            <a:r>
              <a:rPr lang="en-US" sz="1400"/>
              <a:t>include additional related categories (e.g., countertops, pipes, and fittings are relevant for bath) that complement the project.</a:t>
            </a:r>
          </a:p>
        </p:txBody>
      </p:sp>
      <p:sp>
        <p:nvSpPr>
          <p:cNvPr id="6" name="Flowchart: Alternate Process 5">
            <a:extLst>
              <a:ext uri="{FF2B5EF4-FFF2-40B4-BE49-F238E27FC236}">
                <a16:creationId xmlns:a16="http://schemas.microsoft.com/office/drawing/2014/main" id="{5A493BAB-242B-4F5E-954C-E53024B3B727}"/>
              </a:ext>
            </a:extLst>
          </p:cNvPr>
          <p:cNvSpPr/>
          <p:nvPr/>
        </p:nvSpPr>
        <p:spPr>
          <a:xfrm>
            <a:off x="743301" y="4237477"/>
            <a:ext cx="1891062" cy="498885"/>
          </a:xfrm>
          <a:prstGeom prst="flowChartAlternateProcess">
            <a:avLst/>
          </a:prstGeom>
          <a:ln>
            <a:noFill/>
          </a:ln>
        </p:spPr>
        <p:style>
          <a:lnRef idx="2">
            <a:schemeClr val="accent3"/>
          </a:lnRef>
          <a:fillRef idx="1001">
            <a:schemeClr val="lt2"/>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a:solidFill>
                  <a:schemeClr val="dk1"/>
                </a:solidFill>
                <a:effectLst/>
                <a:latin typeface="+mn-lt"/>
                <a:ea typeface="+mn-ea"/>
                <a:cs typeface="+mn-cs"/>
              </a:rPr>
              <a:t>Project-product</a:t>
            </a:r>
            <a:r>
              <a:rPr lang="en-US" sz="1100" b="1" baseline="0">
                <a:solidFill>
                  <a:schemeClr val="dk1"/>
                </a:solidFill>
                <a:effectLst/>
                <a:latin typeface="+mn-lt"/>
                <a:ea typeface="+mn-ea"/>
                <a:cs typeface="+mn-cs"/>
              </a:rPr>
              <a:t> </a:t>
            </a:r>
            <a:br>
              <a:rPr lang="en-US" sz="1100" b="1" baseline="0">
                <a:solidFill>
                  <a:schemeClr val="dk1"/>
                </a:solidFill>
                <a:effectLst/>
                <a:latin typeface="+mn-lt"/>
                <a:ea typeface="+mn-ea"/>
                <a:cs typeface="+mn-cs"/>
              </a:rPr>
            </a:br>
            <a:r>
              <a:rPr lang="en-US" sz="1100" b="1" baseline="0">
                <a:solidFill>
                  <a:schemeClr val="dk1"/>
                </a:solidFill>
                <a:effectLst/>
                <a:latin typeface="+mn-lt"/>
                <a:ea typeface="+mn-ea"/>
                <a:cs typeface="+mn-cs"/>
              </a:rPr>
              <a:t>mapping</a:t>
            </a:r>
            <a:endParaRPr lang="en-US" sz="900">
              <a:effectLst/>
            </a:endParaRPr>
          </a:p>
          <a:p>
            <a:pPr algn="ctr"/>
            <a:endParaRPr lang="en-US" sz="900" i="1"/>
          </a:p>
        </p:txBody>
      </p:sp>
      <p:sp>
        <p:nvSpPr>
          <p:cNvPr id="7" name="Flowchart: Alternate Process 6">
            <a:extLst>
              <a:ext uri="{FF2B5EF4-FFF2-40B4-BE49-F238E27FC236}">
                <a16:creationId xmlns:a16="http://schemas.microsoft.com/office/drawing/2014/main" id="{E96C6575-79FD-4D3B-B9AF-598B684483C8}"/>
              </a:ext>
            </a:extLst>
          </p:cNvPr>
          <p:cNvSpPr/>
          <p:nvPr/>
        </p:nvSpPr>
        <p:spPr>
          <a:xfrm>
            <a:off x="729692" y="3223607"/>
            <a:ext cx="1864302" cy="70345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100" b="1"/>
              <a:t>Project</a:t>
            </a:r>
            <a:r>
              <a:rPr lang="en-US" sz="1100" b="1" baseline="0"/>
              <a:t> performance for the R12 period</a:t>
            </a:r>
          </a:p>
        </p:txBody>
      </p:sp>
      <p:cxnSp>
        <p:nvCxnSpPr>
          <p:cNvPr id="8" name="Straight Arrow Connector 7">
            <a:extLst>
              <a:ext uri="{FF2B5EF4-FFF2-40B4-BE49-F238E27FC236}">
                <a16:creationId xmlns:a16="http://schemas.microsoft.com/office/drawing/2014/main" id="{5E9D27DF-45EB-4EB2-821C-9E2DD1764417}"/>
              </a:ext>
            </a:extLst>
          </p:cNvPr>
          <p:cNvCxnSpPr/>
          <p:nvPr/>
        </p:nvCxnSpPr>
        <p:spPr>
          <a:xfrm flipH="1" flipV="1">
            <a:off x="1890918" y="3939726"/>
            <a:ext cx="4537" cy="283276"/>
          </a:xfrm>
          <a:prstGeom prst="straightConnector1">
            <a:avLst/>
          </a:prstGeom>
          <a:ln w="12700">
            <a:solidFill>
              <a:schemeClr val="tx1">
                <a:lumMod val="50000"/>
                <a:lumOff val="50000"/>
                <a:alpha val="99000"/>
              </a:schemeClr>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9" name="Flowchart: Alternate Process 8">
            <a:extLst>
              <a:ext uri="{FF2B5EF4-FFF2-40B4-BE49-F238E27FC236}">
                <a16:creationId xmlns:a16="http://schemas.microsoft.com/office/drawing/2014/main" id="{36A18C6B-B16F-4A22-8270-889913A4036A}"/>
              </a:ext>
            </a:extLst>
          </p:cNvPr>
          <p:cNvSpPr/>
          <p:nvPr/>
        </p:nvSpPr>
        <p:spPr>
          <a:xfrm>
            <a:off x="698472" y="2447923"/>
            <a:ext cx="1922132" cy="498885"/>
          </a:xfrm>
          <a:prstGeom prst="flowChartAlternateProcess">
            <a:avLst/>
          </a:prstGeom>
          <a:ln>
            <a:noFill/>
          </a:ln>
        </p:spPr>
        <p:style>
          <a:lnRef idx="2">
            <a:schemeClr val="accent3"/>
          </a:lnRef>
          <a:fillRef idx="1001">
            <a:schemeClr val="lt2"/>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100" b="1" i="0"/>
              <a:t>Metrics</a:t>
            </a:r>
            <a:r>
              <a:rPr lang="en-US" sz="1100" b="1" i="0" baseline="0"/>
              <a:t> : </a:t>
            </a:r>
            <a:r>
              <a:rPr lang="en-US" sz="1100" b="0" i="0" baseline="0"/>
              <a:t>Project doers, Sales, AOV, Wallet share ..</a:t>
            </a:r>
          </a:p>
        </p:txBody>
      </p:sp>
      <p:cxnSp>
        <p:nvCxnSpPr>
          <p:cNvPr id="10" name="Straight Arrow Connector 9">
            <a:extLst>
              <a:ext uri="{FF2B5EF4-FFF2-40B4-BE49-F238E27FC236}">
                <a16:creationId xmlns:a16="http://schemas.microsoft.com/office/drawing/2014/main" id="{CF139FA7-F950-4453-A88C-63BCD4559F9C}"/>
              </a:ext>
            </a:extLst>
          </p:cNvPr>
          <p:cNvCxnSpPr>
            <a:stCxn id="9" idx="2"/>
            <a:endCxn id="7" idx="0"/>
          </p:cNvCxnSpPr>
          <p:nvPr/>
        </p:nvCxnSpPr>
        <p:spPr>
          <a:xfrm>
            <a:off x="1660501" y="2946808"/>
            <a:ext cx="2305" cy="276799"/>
          </a:xfrm>
          <a:prstGeom prst="straightConnector1">
            <a:avLst/>
          </a:prstGeom>
          <a:ln w="12700">
            <a:solidFill>
              <a:schemeClr val="tx1">
                <a:lumMod val="50000"/>
                <a:lumOff val="50000"/>
                <a:alpha val="99000"/>
              </a:schemeClr>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11" name="Flowchart: Alternate Process 10">
            <a:extLst>
              <a:ext uri="{FF2B5EF4-FFF2-40B4-BE49-F238E27FC236}">
                <a16:creationId xmlns:a16="http://schemas.microsoft.com/office/drawing/2014/main" id="{07E0A3B7-6F6C-4DFC-81E1-570BB81ECC00}"/>
              </a:ext>
            </a:extLst>
          </p:cNvPr>
          <p:cNvSpPr/>
          <p:nvPr/>
        </p:nvSpPr>
        <p:spPr>
          <a:xfrm>
            <a:off x="2888363" y="4238615"/>
            <a:ext cx="2092454" cy="546244"/>
          </a:xfrm>
          <a:prstGeom prst="flowChartAlternateProcess">
            <a:avLst/>
          </a:prstGeom>
          <a:ln>
            <a:noFill/>
          </a:ln>
        </p:spPr>
        <p:style>
          <a:lnRef idx="0">
            <a:scrgbClr r="0" g="0" b="0"/>
          </a:lnRef>
          <a:fillRef idx="1001">
            <a:schemeClr val="lt2"/>
          </a:fillRef>
          <a:effectRef idx="0">
            <a:scrgbClr r="0" g="0" b="0"/>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US" sz="1100" b="1">
                <a:solidFill>
                  <a:schemeClr val="dk1"/>
                </a:solidFill>
                <a:latin typeface="+mn-lt"/>
                <a:ea typeface="+mn-ea"/>
                <a:cs typeface="+mn-cs"/>
              </a:rPr>
              <a:t>Project</a:t>
            </a:r>
            <a:r>
              <a:rPr lang="en-US" sz="1100" b="1" baseline="0">
                <a:solidFill>
                  <a:schemeClr val="dk1"/>
                </a:solidFill>
                <a:latin typeface="+mn-lt"/>
                <a:ea typeface="+mn-ea"/>
                <a:cs typeface="+mn-cs"/>
              </a:rPr>
              <a:t> doers : </a:t>
            </a:r>
            <a:r>
              <a:rPr lang="en-US" sz="1100" b="0" baseline="0">
                <a:solidFill>
                  <a:schemeClr val="dk1"/>
                </a:solidFill>
                <a:latin typeface="+mn-lt"/>
                <a:ea typeface="+mn-ea"/>
                <a:cs typeface="+mn-cs"/>
              </a:rPr>
              <a:t>a minimum purchase in one anchor class</a:t>
            </a:r>
            <a:endParaRPr lang="en-US" sz="1100" b="0">
              <a:solidFill>
                <a:schemeClr val="dk1"/>
              </a:solidFill>
              <a:latin typeface="+mn-lt"/>
              <a:ea typeface="+mn-ea"/>
              <a:cs typeface="+mn-cs"/>
            </a:endParaRPr>
          </a:p>
        </p:txBody>
      </p:sp>
      <p:sp>
        <p:nvSpPr>
          <p:cNvPr id="12" name="Flowchart: Alternate Process 11">
            <a:extLst>
              <a:ext uri="{FF2B5EF4-FFF2-40B4-BE49-F238E27FC236}">
                <a16:creationId xmlns:a16="http://schemas.microsoft.com/office/drawing/2014/main" id="{FD28BBFB-E23B-4BB8-BF97-13190758F54A}"/>
              </a:ext>
            </a:extLst>
          </p:cNvPr>
          <p:cNvSpPr/>
          <p:nvPr/>
        </p:nvSpPr>
        <p:spPr>
          <a:xfrm>
            <a:off x="698472" y="5046778"/>
            <a:ext cx="4329935" cy="1130854"/>
          </a:xfrm>
          <a:prstGeom prst="flowChartAlternateProcess">
            <a:avLst/>
          </a:prstGeom>
          <a:ln>
            <a:noFill/>
          </a:ln>
        </p:spPr>
        <p:style>
          <a:lnRef idx="0">
            <a:scrgbClr r="0" g="0" b="0"/>
          </a:lnRef>
          <a:fillRef idx="1001">
            <a:schemeClr val="lt2"/>
          </a:fillRef>
          <a:effectRef idx="0">
            <a:scrgbClr r="0" g="0" b="0"/>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buFont typeface="Arial" panose="020B0604020202020204" pitchFamily="34" charset="0"/>
              <a:buNone/>
            </a:pPr>
            <a:r>
              <a:rPr lang="en-US" sz="1100" b="1">
                <a:solidFill>
                  <a:schemeClr val="dk1"/>
                </a:solidFill>
                <a:latin typeface="+mn-lt"/>
                <a:ea typeface="+mn-ea"/>
                <a:cs typeface="+mn-cs"/>
              </a:rPr>
              <a:t>Project types</a:t>
            </a:r>
          </a:p>
          <a:p>
            <a:pPr marL="0" indent="0" algn="l">
              <a:buFont typeface="Arial" panose="020B0604020202020204" pitchFamily="34" charset="0"/>
              <a:buChar char="•"/>
            </a:pPr>
            <a:r>
              <a:rPr lang="en-US" sz="1100" b="1"/>
              <a:t> Large/Small-Medium Scale:</a:t>
            </a:r>
            <a:r>
              <a:rPr lang="en-US" sz="1100"/>
              <a:t> A project is large if its spend per household exceeds the enterprise average for the quarter.</a:t>
            </a:r>
          </a:p>
          <a:p>
            <a:pPr marL="0" indent="0" algn="l">
              <a:buFont typeface="Arial" panose="020B0604020202020204" pitchFamily="34" charset="0"/>
              <a:buChar char="•"/>
            </a:pPr>
            <a:r>
              <a:rPr lang="en-US" sz="1100" b="1"/>
              <a:t> Seasonal/Year-Round:</a:t>
            </a:r>
            <a:r>
              <a:rPr lang="en-US" sz="1100"/>
              <a:t> Projects with peaked metrics in specific quarters are seasonal; consistent metrics classify them as year-round.</a:t>
            </a:r>
            <a:endParaRPr lang="en-US" sz="1100" b="0">
              <a:solidFill>
                <a:schemeClr val="dk1"/>
              </a:solidFill>
              <a:latin typeface="+mn-lt"/>
              <a:ea typeface="+mn-ea"/>
              <a:cs typeface="+mn-cs"/>
            </a:endParaRPr>
          </a:p>
        </p:txBody>
      </p:sp>
      <p:sp>
        <p:nvSpPr>
          <p:cNvPr id="13" name="Flowchart: Alternate Process 12">
            <a:extLst>
              <a:ext uri="{FF2B5EF4-FFF2-40B4-BE49-F238E27FC236}">
                <a16:creationId xmlns:a16="http://schemas.microsoft.com/office/drawing/2014/main" id="{6C070EFF-F413-4B33-8189-6FEA45D1B131}"/>
              </a:ext>
            </a:extLst>
          </p:cNvPr>
          <p:cNvSpPr/>
          <p:nvPr/>
        </p:nvSpPr>
        <p:spPr>
          <a:xfrm>
            <a:off x="2846407" y="3239267"/>
            <a:ext cx="2146011" cy="681182"/>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100" b="1" baseline="0"/>
              <a:t>Selecting the top performing projects for each quarter</a:t>
            </a:r>
          </a:p>
        </p:txBody>
      </p:sp>
      <p:sp>
        <p:nvSpPr>
          <p:cNvPr id="14" name="Flowchart: Alternate Process 13">
            <a:extLst>
              <a:ext uri="{FF2B5EF4-FFF2-40B4-BE49-F238E27FC236}">
                <a16:creationId xmlns:a16="http://schemas.microsoft.com/office/drawing/2014/main" id="{C2008B7C-CC5A-41E4-99B8-3AEEC21A415A}"/>
              </a:ext>
            </a:extLst>
          </p:cNvPr>
          <p:cNvSpPr/>
          <p:nvPr/>
        </p:nvSpPr>
        <p:spPr>
          <a:xfrm>
            <a:off x="2844576" y="2470919"/>
            <a:ext cx="2146011" cy="466258"/>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100" b="1" baseline="0"/>
              <a:t>Selecting projects for HMN/HRF</a:t>
            </a:r>
          </a:p>
        </p:txBody>
      </p:sp>
      <p:cxnSp>
        <p:nvCxnSpPr>
          <p:cNvPr id="16" name="Straight Arrow Connector 15">
            <a:extLst>
              <a:ext uri="{FF2B5EF4-FFF2-40B4-BE49-F238E27FC236}">
                <a16:creationId xmlns:a16="http://schemas.microsoft.com/office/drawing/2014/main" id="{CA649CB3-57E1-6DC3-5C7B-CAA550DF63FE}"/>
              </a:ext>
            </a:extLst>
          </p:cNvPr>
          <p:cNvCxnSpPr>
            <a:cxnSpLocks/>
            <a:stCxn id="7" idx="3"/>
            <a:endCxn id="13" idx="1"/>
          </p:cNvCxnSpPr>
          <p:nvPr/>
        </p:nvCxnSpPr>
        <p:spPr>
          <a:xfrm>
            <a:off x="2593994" y="3575334"/>
            <a:ext cx="252413" cy="45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5DD76AB-E8B8-315C-65DB-E6E9C6703F51}"/>
              </a:ext>
            </a:extLst>
          </p:cNvPr>
          <p:cNvCxnSpPr>
            <a:cxnSpLocks/>
            <a:stCxn id="13" idx="0"/>
            <a:endCxn id="14" idx="2"/>
          </p:cNvCxnSpPr>
          <p:nvPr/>
        </p:nvCxnSpPr>
        <p:spPr>
          <a:xfrm flipH="1" flipV="1">
            <a:off x="3917582" y="2937177"/>
            <a:ext cx="1831" cy="3020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040400CD-585F-588A-23CE-5129A9B93D18}"/>
              </a:ext>
            </a:extLst>
          </p:cNvPr>
          <p:cNvCxnSpPr/>
          <p:nvPr/>
        </p:nvCxnSpPr>
        <p:spPr>
          <a:xfrm flipH="1" flipV="1">
            <a:off x="4448190" y="3927061"/>
            <a:ext cx="4537" cy="283276"/>
          </a:xfrm>
          <a:prstGeom prst="straightConnector1">
            <a:avLst/>
          </a:prstGeom>
          <a:ln w="12700">
            <a:solidFill>
              <a:schemeClr val="tx1">
                <a:lumMod val="50000"/>
                <a:lumOff val="50000"/>
                <a:alpha val="99000"/>
              </a:schemeClr>
            </a:solidFill>
            <a:prstDash val="dash"/>
            <a:tailEnd type="triangle" w="sm" len="sm"/>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CBB42DD1-0451-965E-8CC4-6E29BFD986EA}"/>
              </a:ext>
            </a:extLst>
          </p:cNvPr>
          <p:cNvPicPr>
            <a:picLocks noChangeAspect="1"/>
          </p:cNvPicPr>
          <p:nvPr/>
        </p:nvPicPr>
        <p:blipFill>
          <a:blip r:embed="rId3"/>
          <a:stretch>
            <a:fillRect/>
          </a:stretch>
        </p:blipFill>
        <p:spPr>
          <a:xfrm>
            <a:off x="5399142" y="2807207"/>
            <a:ext cx="2847831" cy="3113221"/>
          </a:xfrm>
          <a:prstGeom prst="rect">
            <a:avLst/>
          </a:prstGeom>
        </p:spPr>
      </p:pic>
      <p:sp>
        <p:nvSpPr>
          <p:cNvPr id="28" name="Rectangle 27">
            <a:extLst>
              <a:ext uri="{FF2B5EF4-FFF2-40B4-BE49-F238E27FC236}">
                <a16:creationId xmlns:a16="http://schemas.microsoft.com/office/drawing/2014/main" id="{7EB8FACC-45AA-D9A4-BB5E-7C626E1229B8}"/>
              </a:ext>
            </a:extLst>
          </p:cNvPr>
          <p:cNvSpPr/>
          <p:nvPr/>
        </p:nvSpPr>
        <p:spPr>
          <a:xfrm>
            <a:off x="5243000" y="2431006"/>
            <a:ext cx="6513206" cy="38692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C84ABA3-6564-6876-0080-85DFD1B49E4C}"/>
              </a:ext>
            </a:extLst>
          </p:cNvPr>
          <p:cNvSpPr txBox="1"/>
          <p:nvPr/>
        </p:nvSpPr>
        <p:spPr>
          <a:xfrm>
            <a:off x="7171743" y="2434784"/>
            <a:ext cx="2741348" cy="307777"/>
          </a:xfrm>
          <a:prstGeom prst="rect">
            <a:avLst/>
          </a:prstGeom>
          <a:noFill/>
        </p:spPr>
        <p:txBody>
          <a:bodyPr wrap="square">
            <a:spAutoFit/>
          </a:bodyPr>
          <a:lstStyle/>
          <a:p>
            <a:pPr algn="ctr"/>
            <a:r>
              <a:rPr lang="en-US" sz="1400" b="1"/>
              <a:t>Project Segmentation</a:t>
            </a:r>
          </a:p>
        </p:txBody>
      </p:sp>
      <p:sp>
        <p:nvSpPr>
          <p:cNvPr id="32" name="TextBox 31">
            <a:extLst>
              <a:ext uri="{FF2B5EF4-FFF2-40B4-BE49-F238E27FC236}">
                <a16:creationId xmlns:a16="http://schemas.microsoft.com/office/drawing/2014/main" id="{208CC2FE-9C14-36AC-F1D7-BA2B4BDA96D7}"/>
              </a:ext>
            </a:extLst>
          </p:cNvPr>
          <p:cNvSpPr txBox="1"/>
          <p:nvPr/>
        </p:nvSpPr>
        <p:spPr>
          <a:xfrm>
            <a:off x="5399142" y="5920429"/>
            <a:ext cx="2847831" cy="230832"/>
          </a:xfrm>
          <a:prstGeom prst="rect">
            <a:avLst/>
          </a:prstGeom>
          <a:noFill/>
        </p:spPr>
        <p:txBody>
          <a:bodyPr wrap="square">
            <a:spAutoFit/>
          </a:bodyPr>
          <a:lstStyle/>
          <a:p>
            <a:pPr algn="ctr"/>
            <a:r>
              <a:rPr lang="en-US" sz="900" i="1"/>
              <a:t>Ex- Curb appeal shows high seasonality in Q2 </a:t>
            </a:r>
          </a:p>
        </p:txBody>
      </p:sp>
      <p:sp>
        <p:nvSpPr>
          <p:cNvPr id="34" name="TextBox 33">
            <a:extLst>
              <a:ext uri="{FF2B5EF4-FFF2-40B4-BE49-F238E27FC236}">
                <a16:creationId xmlns:a16="http://schemas.microsoft.com/office/drawing/2014/main" id="{F3673D1D-3B94-03AA-BCDE-36D7332ACE9E}"/>
              </a:ext>
            </a:extLst>
          </p:cNvPr>
          <p:cNvSpPr txBox="1"/>
          <p:nvPr/>
        </p:nvSpPr>
        <p:spPr>
          <a:xfrm>
            <a:off x="8396820" y="3024467"/>
            <a:ext cx="3197698" cy="707886"/>
          </a:xfrm>
          <a:prstGeom prst="rect">
            <a:avLst/>
          </a:prstGeom>
          <a:noFill/>
        </p:spPr>
        <p:txBody>
          <a:bodyPr wrap="square">
            <a:spAutoFit/>
          </a:bodyPr>
          <a:lstStyle/>
          <a:p>
            <a:r>
              <a:rPr lang="en-US" sz="1000" b="1"/>
              <a:t>Spend per HH index ~ </a:t>
            </a:r>
            <a:r>
              <a:rPr lang="en-US" sz="1000"/>
              <a:t>(project $/HH)/(quarter $/HH)</a:t>
            </a:r>
          </a:p>
          <a:p>
            <a:r>
              <a:rPr lang="en-US" sz="1000"/>
              <a:t> </a:t>
            </a:r>
          </a:p>
          <a:p>
            <a:r>
              <a:rPr lang="en-US" sz="1000"/>
              <a:t> If </a:t>
            </a:r>
            <a:r>
              <a:rPr lang="en-US" sz="1000" b="1"/>
              <a:t>spend per HH index is &gt; 1 </a:t>
            </a:r>
            <a:r>
              <a:rPr lang="en-US" sz="1000"/>
              <a:t>then large project else medium-small project </a:t>
            </a:r>
          </a:p>
        </p:txBody>
      </p:sp>
      <p:pic>
        <p:nvPicPr>
          <p:cNvPr id="39" name="Picture 38">
            <a:extLst>
              <a:ext uri="{FF2B5EF4-FFF2-40B4-BE49-F238E27FC236}">
                <a16:creationId xmlns:a16="http://schemas.microsoft.com/office/drawing/2014/main" id="{485D1E80-D406-E30B-2E9B-929AA3FA0CCD}"/>
              </a:ext>
            </a:extLst>
          </p:cNvPr>
          <p:cNvPicPr>
            <a:picLocks noChangeAspect="1"/>
          </p:cNvPicPr>
          <p:nvPr/>
        </p:nvPicPr>
        <p:blipFill>
          <a:blip r:embed="rId4"/>
          <a:stretch>
            <a:fillRect/>
          </a:stretch>
        </p:blipFill>
        <p:spPr>
          <a:xfrm>
            <a:off x="8421935" y="3920449"/>
            <a:ext cx="3026764" cy="1959576"/>
          </a:xfrm>
          <a:prstGeom prst="rect">
            <a:avLst/>
          </a:prstGeom>
        </p:spPr>
      </p:pic>
    </p:spTree>
    <p:extLst>
      <p:ext uri="{BB962C8B-B14F-4D97-AF65-F5344CB8AC3E}">
        <p14:creationId xmlns:p14="http://schemas.microsoft.com/office/powerpoint/2010/main" val="669237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DA13BEE7-D344-B0EF-DECA-59822E759F8C}"/>
              </a:ext>
            </a:extLst>
          </p:cNvPr>
          <p:cNvPicPr>
            <a:picLocks noChangeAspect="1"/>
          </p:cNvPicPr>
          <p:nvPr/>
        </p:nvPicPr>
        <p:blipFill>
          <a:blip r:embed="rId2"/>
          <a:stretch>
            <a:fillRect/>
          </a:stretch>
        </p:blipFill>
        <p:spPr>
          <a:xfrm>
            <a:off x="16701" y="1088136"/>
            <a:ext cx="12101988" cy="4507992"/>
          </a:xfrm>
          <a:prstGeom prst="rect">
            <a:avLst/>
          </a:prstGeom>
          <a:noFill/>
        </p:spPr>
      </p:pic>
      <p:sp>
        <p:nvSpPr>
          <p:cNvPr id="5" name="Content Placeholder 1">
            <a:extLst>
              <a:ext uri="{FF2B5EF4-FFF2-40B4-BE49-F238E27FC236}">
                <a16:creationId xmlns:a16="http://schemas.microsoft.com/office/drawing/2014/main" id="{1378C7F2-C875-20D5-C525-AC304A38FFA6}"/>
              </a:ext>
            </a:extLst>
          </p:cNvPr>
          <p:cNvSpPr txBox="1">
            <a:spLocks/>
          </p:cNvSpPr>
          <p:nvPr/>
        </p:nvSpPr>
        <p:spPr>
          <a:xfrm>
            <a:off x="73311" y="5596129"/>
            <a:ext cx="2532729" cy="173736"/>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900" i="1"/>
              <a:t>*Timeframe considered R12 from 2023-07-30</a:t>
            </a:r>
          </a:p>
        </p:txBody>
      </p:sp>
      <p:sp>
        <p:nvSpPr>
          <p:cNvPr id="2" name="Content Placeholder 1">
            <a:extLst>
              <a:ext uri="{FF2B5EF4-FFF2-40B4-BE49-F238E27FC236}">
                <a16:creationId xmlns:a16="http://schemas.microsoft.com/office/drawing/2014/main" id="{61F7C168-C13B-0D0B-F0D6-860D37307B75}"/>
              </a:ext>
            </a:extLst>
          </p:cNvPr>
          <p:cNvSpPr txBox="1">
            <a:spLocks/>
          </p:cNvSpPr>
          <p:nvPr/>
        </p:nvSpPr>
        <p:spPr>
          <a:xfrm>
            <a:off x="16701" y="3069337"/>
            <a:ext cx="2532729" cy="173736"/>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900" i="1"/>
              <a:t>Wallet share : Project sales / Enterprise Sales</a:t>
            </a:r>
          </a:p>
        </p:txBody>
      </p:sp>
    </p:spTree>
    <p:extLst>
      <p:ext uri="{BB962C8B-B14F-4D97-AF65-F5344CB8AC3E}">
        <p14:creationId xmlns:p14="http://schemas.microsoft.com/office/powerpoint/2010/main" val="228962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5078237-1275-00F1-F36A-36CB1130626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76FEB3C-DCF4-7998-D2BA-0D1094D607BC}"/>
              </a:ext>
            </a:extLst>
          </p:cNvPr>
          <p:cNvSpPr>
            <a:spLocks noGrp="1"/>
          </p:cNvSpPr>
          <p:nvPr>
            <p:ph type="body" sz="quarter" idx="11"/>
          </p:nvPr>
        </p:nvSpPr>
        <p:spPr/>
        <p:txBody>
          <a:bodyPr/>
          <a:lstStyle/>
          <a:p>
            <a:r>
              <a:rPr lang="en-US">
                <a:solidFill>
                  <a:schemeClr val="tx1">
                    <a:lumMod val="75000"/>
                    <a:lumOff val="25000"/>
                  </a:schemeClr>
                </a:solidFill>
              </a:rPr>
              <a:t>Sample - OOT Validation </a:t>
            </a:r>
          </a:p>
        </p:txBody>
      </p:sp>
      <p:pic>
        <p:nvPicPr>
          <p:cNvPr id="6" name="Picture 5">
            <a:extLst>
              <a:ext uri="{FF2B5EF4-FFF2-40B4-BE49-F238E27FC236}">
                <a16:creationId xmlns:a16="http://schemas.microsoft.com/office/drawing/2014/main" id="{6D3B19E5-4268-A7E3-E87D-BD5D3F1236B1}"/>
              </a:ext>
            </a:extLst>
          </p:cNvPr>
          <p:cNvPicPr>
            <a:picLocks noChangeAspect="1"/>
          </p:cNvPicPr>
          <p:nvPr/>
        </p:nvPicPr>
        <p:blipFill>
          <a:blip r:embed="rId2"/>
          <a:stretch>
            <a:fillRect/>
          </a:stretch>
        </p:blipFill>
        <p:spPr>
          <a:xfrm>
            <a:off x="631857" y="1437398"/>
            <a:ext cx="8019393" cy="4406384"/>
          </a:xfrm>
          <a:prstGeom prst="rect">
            <a:avLst/>
          </a:prstGeom>
        </p:spPr>
      </p:pic>
      <p:sp>
        <p:nvSpPr>
          <p:cNvPr id="7" name="TextBox 6">
            <a:extLst>
              <a:ext uri="{FF2B5EF4-FFF2-40B4-BE49-F238E27FC236}">
                <a16:creationId xmlns:a16="http://schemas.microsoft.com/office/drawing/2014/main" id="{129EDB35-F628-B8F8-66A4-2974EF8BD2F1}"/>
              </a:ext>
            </a:extLst>
          </p:cNvPr>
          <p:cNvSpPr txBox="1"/>
          <p:nvPr/>
        </p:nvSpPr>
        <p:spPr>
          <a:xfrm>
            <a:off x="8755117" y="1489920"/>
            <a:ext cx="1378391" cy="369332"/>
          </a:xfrm>
          <a:prstGeom prst="rect">
            <a:avLst/>
          </a:prstGeom>
          <a:noFill/>
        </p:spPr>
        <p:txBody>
          <a:bodyPr wrap="none" rtlCol="0">
            <a:spAutoFit/>
          </a:bodyPr>
          <a:lstStyle/>
          <a:p>
            <a:r>
              <a:rPr lang="en-US" b="1">
                <a:solidFill>
                  <a:schemeClr val="accent1"/>
                </a:solidFill>
                <a:latin typeface="Calibri" panose="020F0502020204030204" pitchFamily="34" charset="0"/>
                <a:cs typeface="Calibri" panose="020F0502020204030204" pitchFamily="34" charset="0"/>
              </a:rPr>
              <a:t>What is Lift?</a:t>
            </a:r>
          </a:p>
        </p:txBody>
      </p:sp>
      <p:sp>
        <p:nvSpPr>
          <p:cNvPr id="8" name="TextBox 7">
            <a:extLst>
              <a:ext uri="{FF2B5EF4-FFF2-40B4-BE49-F238E27FC236}">
                <a16:creationId xmlns:a16="http://schemas.microsoft.com/office/drawing/2014/main" id="{CBDA1912-02EF-B488-D9FF-C35375412901}"/>
              </a:ext>
            </a:extLst>
          </p:cNvPr>
          <p:cNvSpPr txBox="1"/>
          <p:nvPr/>
        </p:nvSpPr>
        <p:spPr>
          <a:xfrm>
            <a:off x="8755116" y="1938786"/>
            <a:ext cx="3121573" cy="1754326"/>
          </a:xfrm>
          <a:prstGeom prst="rect">
            <a:avLst/>
          </a:prstGeom>
          <a:noFill/>
        </p:spPr>
        <p:txBody>
          <a:bodyPr wrap="square" rtlCol="0">
            <a:spAutoFit/>
          </a:bodyPr>
          <a:lstStyle/>
          <a:p>
            <a:r>
              <a:rPr lang="en-US" b="0" i="0">
                <a:solidFill>
                  <a:srgbClr val="0D0D0D"/>
                </a:solidFill>
                <a:effectLst/>
                <a:highlight>
                  <a:srgbClr val="FFFFFF"/>
                </a:highlight>
                <a:latin typeface="Söhne"/>
              </a:rPr>
              <a:t>Lift is a measure used to evaluate the performance of a model. It helps understand </a:t>
            </a:r>
            <a:r>
              <a:rPr lang="en-US" b="1" i="1">
                <a:solidFill>
                  <a:srgbClr val="0D0D0D"/>
                </a:solidFill>
                <a:effectLst/>
                <a:highlight>
                  <a:srgbClr val="FFFFFF"/>
                </a:highlight>
                <a:latin typeface="Söhne"/>
              </a:rPr>
              <a:t>how much better</a:t>
            </a:r>
            <a:r>
              <a:rPr lang="en-US" b="0" i="0">
                <a:solidFill>
                  <a:srgbClr val="0D0D0D"/>
                </a:solidFill>
                <a:effectLst/>
                <a:highlight>
                  <a:srgbClr val="FFFFFF"/>
                </a:highlight>
                <a:latin typeface="Söhne"/>
              </a:rPr>
              <a:t> a model is at predicting outcomes </a:t>
            </a:r>
            <a:r>
              <a:rPr lang="en-US" b="1" i="1">
                <a:solidFill>
                  <a:srgbClr val="0D0D0D"/>
                </a:solidFill>
                <a:effectLst/>
                <a:highlight>
                  <a:srgbClr val="FFFFFF"/>
                </a:highlight>
                <a:latin typeface="Söhne"/>
              </a:rPr>
              <a:t>compared to a random guess</a:t>
            </a:r>
            <a:r>
              <a:rPr lang="en-US" b="0" i="0">
                <a:solidFill>
                  <a:srgbClr val="0D0D0D"/>
                </a:solidFill>
                <a:effectLst/>
                <a:highlight>
                  <a:srgbClr val="FFFFFF"/>
                </a:highlight>
                <a:latin typeface="Söhne"/>
              </a:rPr>
              <a:t>.</a:t>
            </a:r>
            <a:endParaRPr lang="en-US"/>
          </a:p>
        </p:txBody>
      </p:sp>
      <p:sp>
        <p:nvSpPr>
          <p:cNvPr id="9" name="TextBox 8">
            <a:extLst>
              <a:ext uri="{FF2B5EF4-FFF2-40B4-BE49-F238E27FC236}">
                <a16:creationId xmlns:a16="http://schemas.microsoft.com/office/drawing/2014/main" id="{83300D99-B7DB-9E13-D809-3C4543217977}"/>
              </a:ext>
            </a:extLst>
          </p:cNvPr>
          <p:cNvSpPr txBox="1"/>
          <p:nvPr/>
        </p:nvSpPr>
        <p:spPr>
          <a:xfrm>
            <a:off x="8755117" y="3812457"/>
            <a:ext cx="3121572" cy="2031325"/>
          </a:xfrm>
          <a:prstGeom prst="rect">
            <a:avLst/>
          </a:prstGeom>
          <a:noFill/>
        </p:spPr>
        <p:txBody>
          <a:bodyPr wrap="square" rtlCol="0">
            <a:spAutoFit/>
          </a:bodyPr>
          <a:lstStyle/>
          <a:p>
            <a:r>
              <a:rPr lang="en-US" b="0" i="0">
                <a:solidFill>
                  <a:srgbClr val="0D0D0D"/>
                </a:solidFill>
                <a:effectLst/>
                <a:highlight>
                  <a:srgbClr val="FFFFFF"/>
                </a:highlight>
                <a:latin typeface="Söhne"/>
              </a:rPr>
              <a:t>In the case of the Garden Model, selecting the HHs </a:t>
            </a:r>
          </a:p>
          <a:p>
            <a:r>
              <a:rPr lang="en-US" b="0" i="0">
                <a:solidFill>
                  <a:srgbClr val="0D0D0D"/>
                </a:solidFill>
                <a:effectLst/>
                <a:highlight>
                  <a:srgbClr val="FFFFFF"/>
                </a:highlight>
                <a:latin typeface="Söhne"/>
              </a:rPr>
              <a:t>from the </a:t>
            </a:r>
            <a:r>
              <a:rPr lang="en-US" b="1" i="1">
                <a:solidFill>
                  <a:srgbClr val="0D0D0D"/>
                </a:solidFill>
                <a:effectLst/>
                <a:highlight>
                  <a:srgbClr val="FFFFFF"/>
                </a:highlight>
                <a:latin typeface="Söhne"/>
              </a:rPr>
              <a:t>top demi-decile </a:t>
            </a:r>
            <a:r>
              <a:rPr lang="en-US" b="0" i="0">
                <a:solidFill>
                  <a:srgbClr val="0D0D0D"/>
                </a:solidFill>
                <a:effectLst/>
                <a:highlight>
                  <a:srgbClr val="FFFFFF"/>
                </a:highlight>
                <a:latin typeface="Söhne"/>
              </a:rPr>
              <a:t>will have </a:t>
            </a:r>
            <a:r>
              <a:rPr lang="en-US" b="1" i="1">
                <a:solidFill>
                  <a:srgbClr val="0D0D0D"/>
                </a:solidFill>
                <a:effectLst/>
                <a:highlight>
                  <a:srgbClr val="FFFFFF"/>
                </a:highlight>
                <a:latin typeface="Söhne"/>
              </a:rPr>
              <a:t>4X conversion rate </a:t>
            </a:r>
            <a:r>
              <a:rPr lang="en-US">
                <a:solidFill>
                  <a:srgbClr val="0D0D0D"/>
                </a:solidFill>
                <a:effectLst/>
                <a:highlight>
                  <a:srgbClr val="FFFFFF"/>
                </a:highlight>
                <a:latin typeface="Söhne"/>
              </a:rPr>
              <a:t>and </a:t>
            </a:r>
            <a:r>
              <a:rPr lang="en-US" b="1" i="1">
                <a:solidFill>
                  <a:srgbClr val="0D0D0D"/>
                </a:solidFill>
                <a:effectLst/>
                <a:highlight>
                  <a:srgbClr val="FFFFFF"/>
                </a:highlight>
                <a:latin typeface="Söhne"/>
              </a:rPr>
              <a:t>4X Spend </a:t>
            </a:r>
            <a:r>
              <a:rPr lang="en-US" b="0" i="0">
                <a:solidFill>
                  <a:srgbClr val="0D0D0D"/>
                </a:solidFill>
                <a:effectLst/>
                <a:highlight>
                  <a:srgbClr val="FFFFFF"/>
                </a:highlight>
                <a:latin typeface="Söhne"/>
              </a:rPr>
              <a:t>compared to a </a:t>
            </a:r>
            <a:r>
              <a:rPr lang="en-US" b="1" i="1">
                <a:solidFill>
                  <a:srgbClr val="0D0D0D"/>
                </a:solidFill>
                <a:effectLst/>
                <a:highlight>
                  <a:srgbClr val="FFFFFF"/>
                </a:highlight>
                <a:latin typeface="Söhne"/>
              </a:rPr>
              <a:t>randomly selected 2M </a:t>
            </a:r>
            <a:r>
              <a:rPr lang="en-US" b="0" i="0">
                <a:solidFill>
                  <a:srgbClr val="0D0D0D"/>
                </a:solidFill>
                <a:effectLst/>
                <a:highlight>
                  <a:srgbClr val="FFFFFF"/>
                </a:highlight>
                <a:latin typeface="Söhne"/>
              </a:rPr>
              <a:t>audience</a:t>
            </a:r>
            <a:endParaRPr lang="en-US"/>
          </a:p>
        </p:txBody>
      </p:sp>
    </p:spTree>
    <p:extLst>
      <p:ext uri="{BB962C8B-B14F-4D97-AF65-F5344CB8AC3E}">
        <p14:creationId xmlns:p14="http://schemas.microsoft.com/office/powerpoint/2010/main" val="708291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CB6C4B-5F41-FF31-2B2B-252CE9283669}"/>
              </a:ext>
            </a:extLst>
          </p:cNvPr>
          <p:cNvSpPr>
            <a:spLocks noGrp="1"/>
          </p:cNvSpPr>
          <p:nvPr>
            <p:ph type="body" sz="quarter" idx="11"/>
          </p:nvPr>
        </p:nvSpPr>
        <p:spPr/>
        <p:txBody>
          <a:bodyPr lIns="91440" tIns="45720" rIns="91440" bIns="45720" anchor="t"/>
          <a:lstStyle/>
          <a:p>
            <a:r>
              <a:rPr lang="en-US">
                <a:solidFill>
                  <a:schemeClr val="tx1">
                    <a:lumMod val="75000"/>
                    <a:lumOff val="25000"/>
                  </a:schemeClr>
                </a:solidFill>
                <a:latin typeface="Arial"/>
                <a:cs typeface="Arial"/>
              </a:rPr>
              <a:t>Sample features </a:t>
            </a:r>
            <a:r>
              <a:rPr lang="en-US" sz="2400" b="1">
                <a:solidFill>
                  <a:schemeClr val="tx1">
                    <a:lumMod val="75000"/>
                    <a:lumOff val="25000"/>
                  </a:schemeClr>
                </a:solidFill>
                <a:latin typeface="Arial"/>
                <a:cs typeface="Arial"/>
              </a:rPr>
              <a:t>: Project - Garden</a:t>
            </a:r>
            <a:endParaRPr lang="en-US">
              <a:solidFill>
                <a:schemeClr val="tx1">
                  <a:lumMod val="75000"/>
                  <a:lumOff val="25000"/>
                </a:schemeClr>
              </a:solidFill>
            </a:endParaRPr>
          </a:p>
        </p:txBody>
      </p:sp>
      <p:graphicFrame>
        <p:nvGraphicFramePr>
          <p:cNvPr id="7" name="Table 6">
            <a:extLst>
              <a:ext uri="{FF2B5EF4-FFF2-40B4-BE49-F238E27FC236}">
                <a16:creationId xmlns:a16="http://schemas.microsoft.com/office/drawing/2014/main" id="{6E997B54-9687-C801-61AC-800B76878BA8}"/>
              </a:ext>
            </a:extLst>
          </p:cNvPr>
          <p:cNvGraphicFramePr>
            <a:graphicFrameLocks noGrp="1"/>
          </p:cNvGraphicFramePr>
          <p:nvPr/>
        </p:nvGraphicFramePr>
        <p:xfrm>
          <a:off x="2711447" y="940026"/>
          <a:ext cx="8315142" cy="5565146"/>
        </p:xfrm>
        <a:graphic>
          <a:graphicData uri="http://schemas.openxmlformats.org/drawingml/2006/table">
            <a:tbl>
              <a:tblPr firstRow="1" bandRow="1">
                <a:tableStyleId>{5940675A-B579-460E-94D1-54222C63F5DA}</a:tableStyleId>
              </a:tblPr>
              <a:tblGrid>
                <a:gridCol w="3118464">
                  <a:extLst>
                    <a:ext uri="{9D8B030D-6E8A-4147-A177-3AD203B41FA5}">
                      <a16:colId xmlns:a16="http://schemas.microsoft.com/office/drawing/2014/main" val="1675132521"/>
                    </a:ext>
                  </a:extLst>
                </a:gridCol>
                <a:gridCol w="5196678">
                  <a:extLst>
                    <a:ext uri="{9D8B030D-6E8A-4147-A177-3AD203B41FA5}">
                      <a16:colId xmlns:a16="http://schemas.microsoft.com/office/drawing/2014/main" val="3535987006"/>
                    </a:ext>
                  </a:extLst>
                </a:gridCol>
              </a:tblGrid>
              <a:tr h="1393696">
                <a:tc>
                  <a:txBody>
                    <a:bodyPr/>
                    <a:lstStyle/>
                    <a:p>
                      <a:pPr algn="ctr"/>
                      <a:endParaRPr lang="en-US" sz="1200" b="1">
                        <a:solidFill>
                          <a:schemeClr val="accent1"/>
                        </a:solidFill>
                      </a:endParaRPr>
                    </a:p>
                    <a:p>
                      <a:pPr algn="ctr"/>
                      <a:r>
                        <a:rPr lang="en-US" sz="1200" b="1">
                          <a:solidFill>
                            <a:schemeClr val="accent1"/>
                          </a:solidFill>
                        </a:rPr>
                        <a:t>Past Sales </a:t>
                      </a:r>
                    </a:p>
                    <a:p>
                      <a:pPr algn="ctr"/>
                      <a:r>
                        <a:rPr lang="en-US" sz="1200" b="1">
                          <a:solidFill>
                            <a:schemeClr val="accent1"/>
                          </a:solidFill>
                        </a:rPr>
                        <a:t>Variable </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a:latin typeface="Calibri" panose="020F0502020204030204" pitchFamily="34" charset="0"/>
                          <a:cs typeface="Calibri" panose="020F0502020204030204" pitchFamily="34" charset="0"/>
                        </a:rPr>
                        <a:t>Recent 30 day to 12 months of </a:t>
                      </a:r>
                      <a:r>
                        <a:rPr lang="en-US" sz="1200" b="1">
                          <a:latin typeface="Calibri" panose="020F0502020204030204" pitchFamily="34" charset="0"/>
                          <a:cs typeface="Calibri" panose="020F0502020204030204" pitchFamily="34" charset="0"/>
                        </a:rPr>
                        <a:t>transaction</a:t>
                      </a:r>
                      <a:r>
                        <a:rPr lang="en-US" sz="1200">
                          <a:latin typeface="Calibri" panose="020F0502020204030204" pitchFamily="34" charset="0"/>
                          <a:cs typeface="Calibri" panose="020F0502020204030204" pitchFamily="34" charset="0"/>
                        </a:rPr>
                        <a:t> and/or </a:t>
                      </a:r>
                      <a:r>
                        <a:rPr lang="en-US" sz="1200" b="1">
                          <a:latin typeface="Calibri" panose="020F0502020204030204" pitchFamily="34" charset="0"/>
                          <a:cs typeface="Calibri" panose="020F0502020204030204" pitchFamily="34" charset="0"/>
                        </a:rPr>
                        <a:t>spend</a:t>
                      </a:r>
                      <a:r>
                        <a:rPr lang="en-US" sz="1200">
                          <a:latin typeface="Calibri" panose="020F0502020204030204" pitchFamily="34" charset="0"/>
                          <a:cs typeface="Calibri" panose="020F0502020204030204" pitchFamily="34" charset="0"/>
                        </a:rPr>
                        <a:t> variables at   </a:t>
                      </a:r>
                      <a:r>
                        <a:rPr lang="en-US" sz="1200" b="1">
                          <a:latin typeface="Calibri" panose="020F0502020204030204" pitchFamily="34" charset="0"/>
                          <a:cs typeface="Calibri" panose="020F0502020204030204" pitchFamily="34" charset="0"/>
                        </a:rPr>
                        <a:t>enterprise </a:t>
                      </a:r>
                      <a:r>
                        <a:rPr lang="en-US" sz="1200" b="0">
                          <a:latin typeface="Calibri" panose="020F0502020204030204" pitchFamily="34" charset="0"/>
                          <a:cs typeface="Calibri" panose="020F0502020204030204" pitchFamily="34" charset="0"/>
                        </a:rPr>
                        <a:t>level &amp; for classes  </a:t>
                      </a:r>
                      <a:r>
                        <a:rPr lang="en-US" sz="1200" b="1">
                          <a:latin typeface="Calibri" panose="020F0502020204030204" pitchFamily="34" charset="0"/>
                          <a:cs typeface="Calibri" panose="020F0502020204030204" pitchFamily="34" charset="0"/>
                        </a:rPr>
                        <a:t>- Live Goods, Soil &amp; Amendments, Seeds, Fertilizers</a:t>
                      </a:r>
                    </a:p>
                  </a:txBody>
                  <a:tcPr anchor="ctr"/>
                </a:tc>
                <a:extLst>
                  <a:ext uri="{0D108BD9-81ED-4DB2-BD59-A6C34878D82A}">
                    <a16:rowId xmlns:a16="http://schemas.microsoft.com/office/drawing/2014/main" val="2714314402"/>
                  </a:ext>
                </a:extLst>
              </a:tr>
              <a:tr h="1388877">
                <a:tc>
                  <a:txBody>
                    <a:bodyPr/>
                    <a:lstStyle/>
                    <a:p>
                      <a:pPr algn="ctr"/>
                      <a:endParaRPr lang="en-US" sz="1200" b="1">
                        <a:solidFill>
                          <a:schemeClr val="accent1"/>
                        </a:solidFill>
                      </a:endParaRPr>
                    </a:p>
                    <a:p>
                      <a:pPr algn="ctr"/>
                      <a:r>
                        <a:rPr lang="en-US" sz="1200" b="1">
                          <a:solidFill>
                            <a:schemeClr val="accent1"/>
                          </a:solidFill>
                        </a:rPr>
                        <a:t>Demographic Variable </a:t>
                      </a:r>
                    </a:p>
                    <a:p>
                      <a:pPr algn="ctr"/>
                      <a:endParaRPr lang="en-US" sz="1200" b="1">
                        <a:solidFill>
                          <a:schemeClr val="accent1"/>
                        </a:solidFill>
                      </a:endParaRP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a:latin typeface="Calibri" panose="020F0502020204030204" pitchFamily="34" charset="0"/>
                          <a:cs typeface="Calibri" panose="020F0502020204030204" pitchFamily="34" charset="0"/>
                        </a:rPr>
                        <a:t>Customer and House Demographic Variables like -</a:t>
                      </a:r>
                      <a:r>
                        <a:rPr lang="en-US" sz="1200" b="1">
                          <a:latin typeface="Calibri" panose="020F0502020204030204" pitchFamily="34" charset="0"/>
                          <a:cs typeface="Calibri" panose="020F0502020204030204" pitchFamily="34" charset="0"/>
                        </a:rPr>
                        <a:t>, TSI Segments, HH Age, Home Value, HH Occupation, Dwelling Unit Size, etc.</a:t>
                      </a:r>
                      <a:endParaRPr lang="en-US" sz="120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4046591023"/>
                  </a:ext>
                </a:extLst>
              </a:tr>
              <a:tr h="13936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a:solidFill>
                          <a:schemeClr val="accent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schemeClr val="accent1"/>
                          </a:solidFill>
                        </a:rPr>
                        <a:t>Browse Variables </a:t>
                      </a:r>
                    </a:p>
                    <a:p>
                      <a:pPr algn="ctr"/>
                      <a:endParaRPr lang="en-US" sz="1200" b="1">
                        <a:solidFill>
                          <a:schemeClr val="accent1"/>
                        </a:solidFill>
                      </a:endParaRPr>
                    </a:p>
                  </a:txBody>
                  <a:tcPr/>
                </a:tc>
                <a:tc>
                  <a:txBody>
                    <a:bodyPr/>
                    <a:lstStyle/>
                    <a:p>
                      <a:r>
                        <a:rPr lang="en-US" sz="1200">
                          <a:latin typeface="Calibri" panose="020F0502020204030204" pitchFamily="34" charset="0"/>
                          <a:cs typeface="Calibri" panose="020F0502020204030204" pitchFamily="34" charset="0"/>
                        </a:rPr>
                        <a:t>Customer Page Visits in the last 7/ 14/ 21/ 30/ 60/ 90 days for classes like - </a:t>
                      </a:r>
                      <a:r>
                        <a:rPr lang="en-US" sz="1200" b="1">
                          <a:latin typeface="Calibri" panose="020F0502020204030204" pitchFamily="34" charset="0"/>
                          <a:cs typeface="Calibri" panose="020F0502020204030204" pitchFamily="34" charset="0"/>
                        </a:rPr>
                        <a:t>Fertilizers, Grills, Storage devices, Wet Dry Vacs, Wiring Devices, Insulation</a:t>
                      </a:r>
                      <a:endParaRPr lang="en-US" sz="120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345600578"/>
                  </a:ext>
                </a:extLst>
              </a:tr>
              <a:tr h="1388877">
                <a:tc>
                  <a:txBody>
                    <a:bodyPr/>
                    <a:lstStyle/>
                    <a:p>
                      <a:pPr algn="ctr"/>
                      <a:r>
                        <a:rPr lang="en-US" sz="1200" b="1">
                          <a:solidFill>
                            <a:schemeClr val="accent1"/>
                          </a:solidFill>
                        </a:rPr>
                        <a:t>Past Campaign Targeting </a:t>
                      </a:r>
                    </a:p>
                  </a:txBody>
                  <a:tcPr/>
                </a:tc>
                <a:tc>
                  <a:txBody>
                    <a:bodyPr/>
                    <a:lstStyle/>
                    <a:p>
                      <a:r>
                        <a:rPr lang="en-US" sz="1200">
                          <a:latin typeface="Calibri" panose="020F0502020204030204" pitchFamily="34" charset="0"/>
                          <a:cs typeface="Calibri" panose="020F0502020204030204" pitchFamily="34" charset="0"/>
                        </a:rPr>
                        <a:t>Previous marketing campaigns that the customer was a part of – </a:t>
                      </a:r>
                      <a:r>
                        <a:rPr lang="en-US" sz="1200" b="1">
                          <a:latin typeface="Calibri" panose="020F0502020204030204" pitchFamily="34" charset="0"/>
                          <a:cs typeface="Calibri" panose="020F0502020204030204" pitchFamily="34" charset="0"/>
                        </a:rPr>
                        <a:t>Count of all or base funded community campaigns in last 1/4/3 weeks.</a:t>
                      </a:r>
                    </a:p>
                  </a:txBody>
                  <a:tcPr anchor="ctr"/>
                </a:tc>
                <a:extLst>
                  <a:ext uri="{0D108BD9-81ED-4DB2-BD59-A6C34878D82A}">
                    <a16:rowId xmlns:a16="http://schemas.microsoft.com/office/drawing/2014/main" val="3602382124"/>
                  </a:ext>
                </a:extLst>
              </a:tr>
            </a:tbl>
          </a:graphicData>
        </a:graphic>
      </p:graphicFrame>
      <p:grpSp>
        <p:nvGrpSpPr>
          <p:cNvPr id="45" name="Group 44">
            <a:extLst>
              <a:ext uri="{FF2B5EF4-FFF2-40B4-BE49-F238E27FC236}">
                <a16:creationId xmlns:a16="http://schemas.microsoft.com/office/drawing/2014/main" id="{ACCDD5E2-1F71-B610-27A7-C95CDE36F285}"/>
              </a:ext>
            </a:extLst>
          </p:cNvPr>
          <p:cNvGrpSpPr/>
          <p:nvPr/>
        </p:nvGrpSpPr>
        <p:grpSpPr>
          <a:xfrm>
            <a:off x="1023460" y="1746504"/>
            <a:ext cx="1677491" cy="3903988"/>
            <a:chOff x="6289856" y="1665834"/>
            <a:chExt cx="2146470" cy="3526332"/>
          </a:xfrm>
        </p:grpSpPr>
        <p:sp>
          <p:nvSpPr>
            <p:cNvPr id="46" name="Oval 45">
              <a:extLst>
                <a:ext uri="{FF2B5EF4-FFF2-40B4-BE49-F238E27FC236}">
                  <a16:creationId xmlns:a16="http://schemas.microsoft.com/office/drawing/2014/main" id="{143FA56E-AFAA-9A6D-8064-D85DC812F97B}"/>
                </a:ext>
              </a:extLst>
            </p:cNvPr>
            <p:cNvSpPr>
              <a:spLocks noChangeAspect="1"/>
            </p:cNvSpPr>
            <p:nvPr/>
          </p:nvSpPr>
          <p:spPr>
            <a:xfrm>
              <a:off x="6289856" y="2720340"/>
              <a:ext cx="1889898" cy="1175545"/>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1">
                  <a:solidFill>
                    <a:schemeClr val="tx1"/>
                  </a:solidFill>
                </a:rPr>
                <a:t> Features</a:t>
              </a:r>
              <a:endParaRPr lang="en-US" sz="1200">
                <a:solidFill>
                  <a:schemeClr val="tx1"/>
                </a:solidFill>
              </a:endParaRPr>
            </a:p>
            <a:p>
              <a:pPr algn="ctr"/>
              <a:r>
                <a:rPr lang="en-US" sz="1200">
                  <a:solidFill>
                    <a:schemeClr val="tx1"/>
                  </a:solidFill>
                </a:rPr>
                <a:t>part of the</a:t>
              </a:r>
            </a:p>
            <a:p>
              <a:pPr algn="ctr"/>
              <a:r>
                <a:rPr lang="en-US" sz="1200" b="1" i="1">
                  <a:solidFill>
                    <a:schemeClr val="tx1"/>
                  </a:solidFill>
                </a:rPr>
                <a:t>Propensity</a:t>
              </a:r>
              <a:r>
                <a:rPr lang="en-US" sz="1200">
                  <a:solidFill>
                    <a:schemeClr val="tx1"/>
                  </a:solidFill>
                </a:rPr>
                <a:t> Model </a:t>
              </a:r>
            </a:p>
          </p:txBody>
        </p:sp>
        <p:cxnSp>
          <p:nvCxnSpPr>
            <p:cNvPr id="47" name="Straight Connector 46">
              <a:extLst>
                <a:ext uri="{FF2B5EF4-FFF2-40B4-BE49-F238E27FC236}">
                  <a16:creationId xmlns:a16="http://schemas.microsoft.com/office/drawing/2014/main" id="{6AA7F542-2B11-5E77-CDCC-B0427E96E25B}"/>
                </a:ext>
              </a:extLst>
            </p:cNvPr>
            <p:cNvCxnSpPr>
              <a:cxnSpLocks/>
              <a:stCxn id="46" idx="7"/>
            </p:cNvCxnSpPr>
            <p:nvPr/>
          </p:nvCxnSpPr>
          <p:spPr>
            <a:xfrm flipV="1">
              <a:off x="7902985" y="1665834"/>
              <a:ext cx="522845" cy="122666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ACEDB0B-C71B-B460-3F1B-2D8AAA69F481}"/>
                </a:ext>
              </a:extLst>
            </p:cNvPr>
            <p:cNvCxnSpPr>
              <a:cxnSpLocks/>
              <a:stCxn id="46" idx="6"/>
            </p:cNvCxnSpPr>
            <p:nvPr/>
          </p:nvCxnSpPr>
          <p:spPr>
            <a:xfrm flipV="1">
              <a:off x="8179754" y="2443636"/>
              <a:ext cx="246076" cy="86447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41CBF31-271D-0A99-3B45-4A3CC3C8330C}"/>
                </a:ext>
              </a:extLst>
            </p:cNvPr>
            <p:cNvCxnSpPr>
              <a:cxnSpLocks/>
              <a:stCxn id="46" idx="5"/>
            </p:cNvCxnSpPr>
            <p:nvPr/>
          </p:nvCxnSpPr>
          <p:spPr>
            <a:xfrm>
              <a:off x="7902985" y="3723730"/>
              <a:ext cx="522845" cy="146843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92F8E1F-DAE7-51AB-6EC1-FA2B610C0FF2}"/>
                </a:ext>
              </a:extLst>
            </p:cNvPr>
            <p:cNvCxnSpPr>
              <a:cxnSpLocks/>
              <a:stCxn id="46" idx="6"/>
            </p:cNvCxnSpPr>
            <p:nvPr/>
          </p:nvCxnSpPr>
          <p:spPr>
            <a:xfrm>
              <a:off x="8179754" y="3308113"/>
              <a:ext cx="256572" cy="1019898"/>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52" name="Graphic 51" descr="Shopping cart with solid fill">
            <a:extLst>
              <a:ext uri="{FF2B5EF4-FFF2-40B4-BE49-F238E27FC236}">
                <a16:creationId xmlns:a16="http://schemas.microsoft.com/office/drawing/2014/main" id="{300A7A87-611E-314F-D81A-0120F37BB2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52956" y="1595133"/>
            <a:ext cx="470015" cy="470015"/>
          </a:xfrm>
          <a:prstGeom prst="rect">
            <a:avLst/>
          </a:prstGeom>
        </p:spPr>
      </p:pic>
      <p:pic>
        <p:nvPicPr>
          <p:cNvPr id="4" name="Graphic 3" descr="Target Audience with solid fill">
            <a:extLst>
              <a:ext uri="{FF2B5EF4-FFF2-40B4-BE49-F238E27FC236}">
                <a16:creationId xmlns:a16="http://schemas.microsoft.com/office/drawing/2014/main" id="{AF328D0F-E71D-2818-C2AD-B817A36879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0785" y="2913943"/>
            <a:ext cx="577880" cy="577880"/>
          </a:xfrm>
          <a:prstGeom prst="rect">
            <a:avLst/>
          </a:prstGeom>
        </p:spPr>
      </p:pic>
      <p:pic>
        <p:nvPicPr>
          <p:cNvPr id="6" name="Graphic 5" descr="Internet with solid fill">
            <a:extLst>
              <a:ext uri="{FF2B5EF4-FFF2-40B4-BE49-F238E27FC236}">
                <a16:creationId xmlns:a16="http://schemas.microsoft.com/office/drawing/2014/main" id="{2C996F31-0A46-C2A6-5655-E4D1FAA881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88988" y="4340618"/>
            <a:ext cx="577880" cy="577880"/>
          </a:xfrm>
          <a:prstGeom prst="rect">
            <a:avLst/>
          </a:prstGeom>
        </p:spPr>
      </p:pic>
      <p:pic>
        <p:nvPicPr>
          <p:cNvPr id="1026" name="Picture 2" descr="Promotion - Free marketing icons">
            <a:extLst>
              <a:ext uri="{FF2B5EF4-FFF2-40B4-BE49-F238E27FC236}">
                <a16:creationId xmlns:a16="http://schemas.microsoft.com/office/drawing/2014/main" id="{F7497CEE-38C7-52E4-B8E9-91A34EDB0E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6175" y="5629034"/>
            <a:ext cx="577880" cy="57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857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 name="AutoShape 2">
            <a:extLst>
              <a:ext uri="{FF2B5EF4-FFF2-40B4-BE49-F238E27FC236}">
                <a16:creationId xmlns:a16="http://schemas.microsoft.com/office/drawing/2014/main" id="{53D9AC9A-8047-5411-795D-5BA41A7F13E4}"/>
              </a:ext>
            </a:extLst>
          </p:cNvPr>
          <p:cNvSpPr>
            <a:spLocks noChangeAspect="1" noChangeArrowheads="1"/>
          </p:cNvSpPr>
          <p:nvPr/>
        </p:nvSpPr>
        <p:spPr bwMode="auto">
          <a:xfrm>
            <a:off x="-133350" y="-18367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8" name="AutoShape 3">
            <a:extLst>
              <a:ext uri="{FF2B5EF4-FFF2-40B4-BE49-F238E27FC236}">
                <a16:creationId xmlns:a16="http://schemas.microsoft.com/office/drawing/2014/main" id="{4A225DD9-E484-D048-6BEE-8DF6C5E7A773}"/>
              </a:ext>
            </a:extLst>
          </p:cNvPr>
          <p:cNvSpPr>
            <a:spLocks noChangeAspect="1" noChangeArrowheads="1"/>
          </p:cNvSpPr>
          <p:nvPr/>
        </p:nvSpPr>
        <p:spPr bwMode="auto">
          <a:xfrm>
            <a:off x="-133350" y="-13938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1930E7C9-E79A-BAF8-9760-88972646724D}"/>
              </a:ext>
            </a:extLst>
          </p:cNvPr>
          <p:cNvSpPr/>
          <p:nvPr/>
        </p:nvSpPr>
        <p:spPr>
          <a:xfrm>
            <a:off x="488439" y="1900459"/>
            <a:ext cx="2135592" cy="41549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Arial" panose="020B0604020202020204"/>
                <a:ea typeface="+mn-ea"/>
                <a:cs typeface="+mn-cs"/>
              </a:rPr>
              <a:t>Int. Paint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panose="020B0604020202020204"/>
                <a:ea typeface="+mn-ea"/>
                <a:cs typeface="+mn-cs"/>
              </a:rPr>
              <a:t>Project Ensemble Model</a:t>
            </a:r>
          </a:p>
        </p:txBody>
      </p:sp>
      <p:sp>
        <p:nvSpPr>
          <p:cNvPr id="4" name="Rectangle 3">
            <a:extLst>
              <a:ext uri="{FF2B5EF4-FFF2-40B4-BE49-F238E27FC236}">
                <a16:creationId xmlns:a16="http://schemas.microsoft.com/office/drawing/2014/main" id="{9DC111C7-D2A4-6974-7CD2-47F917B47D9B}"/>
              </a:ext>
            </a:extLst>
          </p:cNvPr>
          <p:cNvSpPr/>
          <p:nvPr/>
        </p:nvSpPr>
        <p:spPr>
          <a:xfrm>
            <a:off x="488439" y="2378719"/>
            <a:ext cx="2135592" cy="41549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Arial" panose="020B0604020202020204"/>
                <a:ea typeface="+mn-ea"/>
                <a:cs typeface="+mn-cs"/>
              </a:rPr>
              <a:t>Int. Wallpaper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panose="020B0604020202020204"/>
                <a:ea typeface="+mn-ea"/>
                <a:cs typeface="+mn-cs"/>
              </a:rPr>
              <a:t>Class Propensity Model </a:t>
            </a:r>
          </a:p>
        </p:txBody>
      </p:sp>
      <p:sp>
        <p:nvSpPr>
          <p:cNvPr id="21" name="Rectangle 20">
            <a:extLst>
              <a:ext uri="{FF2B5EF4-FFF2-40B4-BE49-F238E27FC236}">
                <a16:creationId xmlns:a16="http://schemas.microsoft.com/office/drawing/2014/main" id="{744DA8FC-B05A-D6FD-F16F-357371CA4AF5}"/>
              </a:ext>
            </a:extLst>
          </p:cNvPr>
          <p:cNvSpPr/>
          <p:nvPr/>
        </p:nvSpPr>
        <p:spPr>
          <a:xfrm>
            <a:off x="488439" y="2862445"/>
            <a:ext cx="2135592" cy="41549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Arial" panose="020B0604020202020204"/>
                <a:ea typeface="+mn-ea"/>
                <a:cs typeface="+mn-cs"/>
              </a:rPr>
              <a:t>Outdoor Entertainment (OE)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panose="020B0604020202020204"/>
                <a:ea typeface="+mn-ea"/>
                <a:cs typeface="+mn-cs"/>
              </a:rPr>
              <a:t>Project Ensemble Model </a:t>
            </a:r>
          </a:p>
        </p:txBody>
      </p:sp>
      <p:sp>
        <p:nvSpPr>
          <p:cNvPr id="22" name="Rectangle 21">
            <a:extLst>
              <a:ext uri="{FF2B5EF4-FFF2-40B4-BE49-F238E27FC236}">
                <a16:creationId xmlns:a16="http://schemas.microsoft.com/office/drawing/2014/main" id="{DC925F41-5B9A-CA8E-EFB2-33706C0A30BC}"/>
              </a:ext>
            </a:extLst>
          </p:cNvPr>
          <p:cNvSpPr/>
          <p:nvPr/>
        </p:nvSpPr>
        <p:spPr>
          <a:xfrm>
            <a:off x="507665" y="5386939"/>
            <a:ext cx="2170505" cy="55198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Arial" panose="020B0604020202020204"/>
                <a:ea typeface="+mn-ea"/>
                <a:cs typeface="+mn-cs"/>
              </a:rPr>
              <a:t>All Browsers (4.6M)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panose="020B0604020202020204"/>
                <a:ea typeface="+mn-ea"/>
                <a:cs typeface="+mn-cs"/>
              </a:rPr>
              <a:t>Deterministic Audience</a:t>
            </a:r>
          </a:p>
        </p:txBody>
      </p:sp>
      <p:sp>
        <p:nvSpPr>
          <p:cNvPr id="23" name="Rectangle 22">
            <a:extLst>
              <a:ext uri="{FF2B5EF4-FFF2-40B4-BE49-F238E27FC236}">
                <a16:creationId xmlns:a16="http://schemas.microsoft.com/office/drawing/2014/main" id="{3F16C5DA-2869-441D-EAB4-5615A576F8FE}"/>
              </a:ext>
            </a:extLst>
          </p:cNvPr>
          <p:cNvSpPr/>
          <p:nvPr/>
        </p:nvSpPr>
        <p:spPr>
          <a:xfrm>
            <a:off x="471476" y="3950927"/>
            <a:ext cx="2170505" cy="548640"/>
          </a:xfrm>
          <a:prstGeom prst="rect">
            <a:avLst/>
          </a:prstGeom>
          <a:solidFill>
            <a:srgbClr val="FFD894"/>
          </a:solidFill>
          <a:ln>
            <a:solidFill>
              <a:srgbClr val="967200"/>
            </a:solidFill>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1" u="none" strike="noStrike" kern="1200" cap="none" spc="0" normalizeH="0" baseline="0" noProof="0">
              <a:ln>
                <a:noFill/>
              </a:ln>
              <a:solidFill>
                <a:srgbClr val="000000"/>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Arial" panose="020B0604020202020204"/>
                <a:ea typeface="+mn-ea"/>
                <a:cs typeface="+mn-cs"/>
              </a:rPr>
              <a:t>OE., Paint, Wallpaper</a:t>
            </a:r>
            <a:endParaRPr kumimoji="0" lang="en-US" sz="1050" b="0" i="0" u="none" strike="noStrike" kern="1200" cap="none" spc="0" normalizeH="0" baseline="0" noProof="0">
              <a:ln>
                <a:noFill/>
              </a:ln>
              <a:solidFill>
                <a:srgbClr val="000000"/>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panose="020B0604020202020204"/>
                <a:ea typeface="+mn-ea"/>
                <a:cs typeface="+mn-cs"/>
              </a:rPr>
              <a:t>HRF POD Ensemble Model</a:t>
            </a:r>
            <a:endParaRPr kumimoji="0" lang="en-US" sz="1050" b="0" i="0" u="none" strike="noStrike" kern="1200" cap="none" spc="0" normalizeH="0" baseline="0" noProof="0">
              <a:ln>
                <a:noFill/>
              </a:ln>
              <a:solidFill>
                <a:srgbClr val="000000"/>
              </a:solidFill>
              <a:effectLst/>
              <a:uLnTx/>
              <a:uFillTx/>
              <a:latin typeface="Arial" panose="020B0604020202020204"/>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1"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Rectangle 23">
            <a:extLst>
              <a:ext uri="{FF2B5EF4-FFF2-40B4-BE49-F238E27FC236}">
                <a16:creationId xmlns:a16="http://schemas.microsoft.com/office/drawing/2014/main" id="{B8F6E874-5F75-3A48-7364-9D07D8C92780}"/>
              </a:ext>
            </a:extLst>
          </p:cNvPr>
          <p:cNvSpPr/>
          <p:nvPr/>
        </p:nvSpPr>
        <p:spPr>
          <a:xfrm>
            <a:off x="3637327" y="1930179"/>
            <a:ext cx="1703054" cy="640080"/>
          </a:xfrm>
          <a:prstGeom prst="rect">
            <a:avLst/>
          </a:prstGeom>
          <a:solidFill>
            <a:srgbClr val="FDA166"/>
          </a:solidFill>
          <a:ln w="12700">
            <a:solidFill>
              <a:schemeClr val="accent2">
                <a:lumMod val="75000"/>
              </a:schemeClr>
            </a:solidFill>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Probabilistic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A (3.6M)</a:t>
            </a:r>
          </a:p>
        </p:txBody>
      </p:sp>
      <p:sp>
        <p:nvSpPr>
          <p:cNvPr id="29" name="Rectangle 28">
            <a:extLst>
              <a:ext uri="{FF2B5EF4-FFF2-40B4-BE49-F238E27FC236}">
                <a16:creationId xmlns:a16="http://schemas.microsoft.com/office/drawing/2014/main" id="{517971EE-0A23-AED8-A3D3-580B1FAA1398}"/>
              </a:ext>
            </a:extLst>
          </p:cNvPr>
          <p:cNvSpPr/>
          <p:nvPr/>
        </p:nvSpPr>
        <p:spPr>
          <a:xfrm>
            <a:off x="3614285" y="3950927"/>
            <a:ext cx="1703054" cy="640080"/>
          </a:xfrm>
          <a:prstGeom prst="rect">
            <a:avLst/>
          </a:prstGeom>
          <a:solidFill>
            <a:srgbClr val="FFD968"/>
          </a:solidFill>
          <a:ln>
            <a:solidFill>
              <a:srgbClr val="9672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Probabilistic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B (3.6M)</a:t>
            </a:r>
          </a:p>
        </p:txBody>
      </p:sp>
      <p:sp>
        <p:nvSpPr>
          <p:cNvPr id="30" name="Rectangle 29">
            <a:extLst>
              <a:ext uri="{FF2B5EF4-FFF2-40B4-BE49-F238E27FC236}">
                <a16:creationId xmlns:a16="http://schemas.microsoft.com/office/drawing/2014/main" id="{BF2C99AD-1EE2-D728-14AE-CAF9572A274E}"/>
              </a:ext>
            </a:extLst>
          </p:cNvPr>
          <p:cNvSpPr/>
          <p:nvPr/>
        </p:nvSpPr>
        <p:spPr>
          <a:xfrm>
            <a:off x="3612290" y="5331595"/>
            <a:ext cx="1703054" cy="640080"/>
          </a:xfrm>
          <a:prstGeom prst="rect">
            <a:avLst/>
          </a:prstGeom>
          <a:solidFill>
            <a:schemeClr val="bg1">
              <a:lumMod val="7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Deterministic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B (2.8M)</a:t>
            </a:r>
          </a:p>
        </p:txBody>
      </p:sp>
      <p:sp>
        <p:nvSpPr>
          <p:cNvPr id="67" name="Rectangle 66">
            <a:extLst>
              <a:ext uri="{FF2B5EF4-FFF2-40B4-BE49-F238E27FC236}">
                <a16:creationId xmlns:a16="http://schemas.microsoft.com/office/drawing/2014/main" id="{8592AAB6-FEB6-1F11-EC1B-94B86C98D05A}"/>
              </a:ext>
            </a:extLst>
          </p:cNvPr>
          <p:cNvSpPr/>
          <p:nvPr/>
        </p:nvSpPr>
        <p:spPr>
          <a:xfrm>
            <a:off x="6761935" y="2214783"/>
            <a:ext cx="1703054" cy="43656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Probabilistic AB Overlap(~650K)</a:t>
            </a:r>
          </a:p>
        </p:txBody>
      </p:sp>
      <p:sp>
        <p:nvSpPr>
          <p:cNvPr id="68" name="Rectangle 67">
            <a:extLst>
              <a:ext uri="{FF2B5EF4-FFF2-40B4-BE49-F238E27FC236}">
                <a16:creationId xmlns:a16="http://schemas.microsoft.com/office/drawing/2014/main" id="{A201BCA2-6CE2-E5F4-226B-21157C1108C9}"/>
              </a:ext>
            </a:extLst>
          </p:cNvPr>
          <p:cNvSpPr/>
          <p:nvPr/>
        </p:nvSpPr>
        <p:spPr>
          <a:xfrm>
            <a:off x="6761935" y="1644431"/>
            <a:ext cx="1703054" cy="43656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Probabilistic 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Exclusive(~850K)</a:t>
            </a:r>
          </a:p>
        </p:txBody>
      </p:sp>
      <p:sp>
        <p:nvSpPr>
          <p:cNvPr id="69" name="Rectangle 68">
            <a:extLst>
              <a:ext uri="{FF2B5EF4-FFF2-40B4-BE49-F238E27FC236}">
                <a16:creationId xmlns:a16="http://schemas.microsoft.com/office/drawing/2014/main" id="{090A6CB7-6E89-2FFB-DB64-28AC3D44E4DA}"/>
              </a:ext>
            </a:extLst>
          </p:cNvPr>
          <p:cNvSpPr/>
          <p:nvPr/>
        </p:nvSpPr>
        <p:spPr>
          <a:xfrm>
            <a:off x="6738301" y="4213107"/>
            <a:ext cx="1703054" cy="43656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Probabilistic 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Exclusive(~850K)</a:t>
            </a:r>
          </a:p>
        </p:txBody>
      </p:sp>
      <p:sp>
        <p:nvSpPr>
          <p:cNvPr id="70" name="Rectangle 69">
            <a:extLst>
              <a:ext uri="{FF2B5EF4-FFF2-40B4-BE49-F238E27FC236}">
                <a16:creationId xmlns:a16="http://schemas.microsoft.com/office/drawing/2014/main" id="{8E369CA5-7AA9-88A8-3DA1-D8591605EDE3}"/>
              </a:ext>
            </a:extLst>
          </p:cNvPr>
          <p:cNvSpPr/>
          <p:nvPr/>
        </p:nvSpPr>
        <p:spPr>
          <a:xfrm>
            <a:off x="6738301" y="3643210"/>
            <a:ext cx="1703054" cy="43656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Probabilistic AB Overlap(~650K)</a:t>
            </a:r>
          </a:p>
        </p:txBody>
      </p:sp>
      <p:cxnSp>
        <p:nvCxnSpPr>
          <p:cNvPr id="71" name="Straight Arrow Connector 70">
            <a:extLst>
              <a:ext uri="{FF2B5EF4-FFF2-40B4-BE49-F238E27FC236}">
                <a16:creationId xmlns:a16="http://schemas.microsoft.com/office/drawing/2014/main" id="{C26AB646-5CB0-D834-8394-3A27B54EF088}"/>
              </a:ext>
            </a:extLst>
          </p:cNvPr>
          <p:cNvCxnSpPr>
            <a:cxnSpLocks/>
            <a:stCxn id="24" idx="3"/>
          </p:cNvCxnSpPr>
          <p:nvPr/>
        </p:nvCxnSpPr>
        <p:spPr>
          <a:xfrm flipV="1">
            <a:off x="5340381" y="1796843"/>
            <a:ext cx="1276123" cy="45337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2E9F860-5ED3-90E0-759F-C838A05C2603}"/>
              </a:ext>
            </a:extLst>
          </p:cNvPr>
          <p:cNvCxnSpPr>
            <a:cxnSpLocks/>
          </p:cNvCxnSpPr>
          <p:nvPr/>
        </p:nvCxnSpPr>
        <p:spPr>
          <a:xfrm>
            <a:off x="5358621" y="2251069"/>
            <a:ext cx="1249279" cy="22147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16D08AF-EFB9-BA04-5486-CA7D4D539C99}"/>
              </a:ext>
            </a:extLst>
          </p:cNvPr>
          <p:cNvCxnSpPr>
            <a:cxnSpLocks/>
            <a:stCxn id="29" idx="3"/>
          </p:cNvCxnSpPr>
          <p:nvPr/>
        </p:nvCxnSpPr>
        <p:spPr>
          <a:xfrm flipV="1">
            <a:off x="5317339" y="3945924"/>
            <a:ext cx="1290561" cy="32504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4BC197D-29D2-6240-4FBB-A7B566B365BF}"/>
              </a:ext>
            </a:extLst>
          </p:cNvPr>
          <p:cNvCxnSpPr>
            <a:cxnSpLocks/>
            <a:stCxn id="29" idx="3"/>
          </p:cNvCxnSpPr>
          <p:nvPr/>
        </p:nvCxnSpPr>
        <p:spPr>
          <a:xfrm>
            <a:off x="5317339" y="4270967"/>
            <a:ext cx="1299165" cy="2682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F23C1F4C-F3BE-C099-5A93-D9F0ACDB30BE}"/>
              </a:ext>
            </a:extLst>
          </p:cNvPr>
          <p:cNvSpPr/>
          <p:nvPr/>
        </p:nvSpPr>
        <p:spPr>
          <a:xfrm>
            <a:off x="6616504" y="1560711"/>
            <a:ext cx="1967205" cy="1194874"/>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Rectangle 75">
            <a:extLst>
              <a:ext uri="{FF2B5EF4-FFF2-40B4-BE49-F238E27FC236}">
                <a16:creationId xmlns:a16="http://schemas.microsoft.com/office/drawing/2014/main" id="{08432192-97EB-F7D9-CD50-123361E6B427}"/>
              </a:ext>
            </a:extLst>
          </p:cNvPr>
          <p:cNvSpPr/>
          <p:nvPr/>
        </p:nvSpPr>
        <p:spPr>
          <a:xfrm>
            <a:off x="6607900" y="3548534"/>
            <a:ext cx="1967205" cy="1194874"/>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TextBox 76">
            <a:extLst>
              <a:ext uri="{FF2B5EF4-FFF2-40B4-BE49-F238E27FC236}">
                <a16:creationId xmlns:a16="http://schemas.microsoft.com/office/drawing/2014/main" id="{2B62DB54-9087-75B2-164C-656FE6C1A89F}"/>
              </a:ext>
            </a:extLst>
          </p:cNvPr>
          <p:cNvSpPr txBox="1"/>
          <p:nvPr/>
        </p:nvSpPr>
        <p:spPr>
          <a:xfrm>
            <a:off x="10074128" y="2076931"/>
            <a:ext cx="1013297" cy="369332"/>
          </a:xfrm>
          <a:prstGeom prst="rect">
            <a:avLst/>
          </a:prstGeom>
        </p:spPr>
        <p:style>
          <a:lnRef idx="3">
            <a:schemeClr val="lt1"/>
          </a:lnRef>
          <a:fillRef idx="1">
            <a:schemeClr val="accent2"/>
          </a:fillRef>
          <a:effectRef idx="1">
            <a:schemeClr val="accent2"/>
          </a:effectRef>
          <a:fontRef idx="minor">
            <a:schemeClr val="lt1"/>
          </a:fontRef>
        </p:style>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~1.5M</a:t>
            </a:r>
          </a:p>
        </p:txBody>
      </p:sp>
      <p:sp>
        <p:nvSpPr>
          <p:cNvPr id="78" name="TextBox 77">
            <a:extLst>
              <a:ext uri="{FF2B5EF4-FFF2-40B4-BE49-F238E27FC236}">
                <a16:creationId xmlns:a16="http://schemas.microsoft.com/office/drawing/2014/main" id="{F76C1AD2-FFC3-FED5-36F7-EC9D5A323E7F}"/>
              </a:ext>
            </a:extLst>
          </p:cNvPr>
          <p:cNvSpPr txBox="1"/>
          <p:nvPr/>
        </p:nvSpPr>
        <p:spPr>
          <a:xfrm>
            <a:off x="346772" y="1480358"/>
            <a:ext cx="2418925" cy="1905409"/>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Up Arrow 84">
            <a:extLst>
              <a:ext uri="{FF2B5EF4-FFF2-40B4-BE49-F238E27FC236}">
                <a16:creationId xmlns:a16="http://schemas.microsoft.com/office/drawing/2014/main" id="{C7A151E5-19D8-7CCD-721D-FAB318971CD9}"/>
              </a:ext>
            </a:extLst>
          </p:cNvPr>
          <p:cNvSpPr/>
          <p:nvPr/>
        </p:nvSpPr>
        <p:spPr>
          <a:xfrm rot="5400000">
            <a:off x="3163944" y="4055044"/>
            <a:ext cx="169773" cy="388266"/>
          </a:xfrm>
          <a:prstGeom prst="up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TextBox 79">
            <a:extLst>
              <a:ext uri="{FF2B5EF4-FFF2-40B4-BE49-F238E27FC236}">
                <a16:creationId xmlns:a16="http://schemas.microsoft.com/office/drawing/2014/main" id="{E04150F0-1153-8523-5466-7C8D48934F42}"/>
              </a:ext>
            </a:extLst>
          </p:cNvPr>
          <p:cNvSpPr txBox="1"/>
          <p:nvPr/>
        </p:nvSpPr>
        <p:spPr>
          <a:xfrm>
            <a:off x="2817560" y="1447213"/>
            <a:ext cx="1036593"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000000"/>
                </a:solidFill>
                <a:effectLst/>
                <a:uLnTx/>
                <a:uFillTx/>
                <a:latin typeface="Arial" panose="020B0604020202020204"/>
                <a:ea typeface="+mn-ea"/>
                <a:cs typeface="+mn-cs"/>
              </a:rPr>
              <a:t>After CLV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000000"/>
                </a:solidFill>
                <a:effectLst/>
                <a:uLnTx/>
                <a:uFillTx/>
                <a:latin typeface="Arial" panose="020B0604020202020204"/>
                <a:ea typeface="+mn-ea"/>
                <a:cs typeface="+mn-cs"/>
              </a:rPr>
              <a:t>Suppression</a:t>
            </a:r>
          </a:p>
        </p:txBody>
      </p:sp>
      <p:sp>
        <p:nvSpPr>
          <p:cNvPr id="81" name="Up Arrow 84">
            <a:extLst>
              <a:ext uri="{FF2B5EF4-FFF2-40B4-BE49-F238E27FC236}">
                <a16:creationId xmlns:a16="http://schemas.microsoft.com/office/drawing/2014/main" id="{F0EA666D-B003-4587-0A4D-117C5433D05E}"/>
              </a:ext>
            </a:extLst>
          </p:cNvPr>
          <p:cNvSpPr/>
          <p:nvPr/>
        </p:nvSpPr>
        <p:spPr>
          <a:xfrm rot="5400000">
            <a:off x="3198281" y="2067719"/>
            <a:ext cx="169773" cy="388266"/>
          </a:xfrm>
          <a:prstGeom prst="up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Up Arrow 84">
            <a:extLst>
              <a:ext uri="{FF2B5EF4-FFF2-40B4-BE49-F238E27FC236}">
                <a16:creationId xmlns:a16="http://schemas.microsoft.com/office/drawing/2014/main" id="{CE441184-E262-AB4F-B81C-5E2BCE07B437}"/>
              </a:ext>
            </a:extLst>
          </p:cNvPr>
          <p:cNvSpPr/>
          <p:nvPr/>
        </p:nvSpPr>
        <p:spPr>
          <a:xfrm rot="5400000">
            <a:off x="3163944" y="5415315"/>
            <a:ext cx="169773" cy="388266"/>
          </a:xfrm>
          <a:prstGeom prst="up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TextBox 84">
            <a:extLst>
              <a:ext uri="{FF2B5EF4-FFF2-40B4-BE49-F238E27FC236}">
                <a16:creationId xmlns:a16="http://schemas.microsoft.com/office/drawing/2014/main" id="{4FA39538-50B1-FF17-8457-13621FAEF90C}"/>
              </a:ext>
            </a:extLst>
          </p:cNvPr>
          <p:cNvSpPr txBox="1"/>
          <p:nvPr/>
        </p:nvSpPr>
        <p:spPr>
          <a:xfrm>
            <a:off x="893389" y="1621567"/>
            <a:ext cx="1520201"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96303"/>
                </a:solidFill>
                <a:effectLst/>
                <a:uLnTx/>
                <a:uFillTx/>
                <a:latin typeface="Arial" panose="020B0604020202020204"/>
                <a:ea typeface="+mn-ea"/>
                <a:cs typeface="+mn-cs"/>
              </a:rPr>
              <a:t>Project Level model</a:t>
            </a:r>
          </a:p>
        </p:txBody>
      </p:sp>
      <p:sp>
        <p:nvSpPr>
          <p:cNvPr id="86" name="TextBox 85">
            <a:extLst>
              <a:ext uri="{FF2B5EF4-FFF2-40B4-BE49-F238E27FC236}">
                <a16:creationId xmlns:a16="http://schemas.microsoft.com/office/drawing/2014/main" id="{B974A225-9B38-A2D1-FBB6-3C6DD1816EAE}"/>
              </a:ext>
            </a:extLst>
          </p:cNvPr>
          <p:cNvSpPr txBox="1"/>
          <p:nvPr/>
        </p:nvSpPr>
        <p:spPr>
          <a:xfrm>
            <a:off x="9232052" y="3768077"/>
            <a:ext cx="2635057" cy="338554"/>
          </a:xfrm>
          <a:prstGeom prst="rect">
            <a:avLst/>
          </a:prstGeom>
          <a:solidFill>
            <a:srgbClr val="FFD894"/>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000000"/>
                </a:solidFill>
                <a:effectLst/>
                <a:uLnTx/>
                <a:uFillTx/>
                <a:latin typeface="Arial" panose="020B0604020202020204"/>
                <a:ea typeface="+mn-ea"/>
                <a:cs typeface="+mn-cs"/>
              </a:rPr>
              <a:t>Challenger Probabilistic</a:t>
            </a:r>
          </a:p>
        </p:txBody>
      </p:sp>
      <p:sp>
        <p:nvSpPr>
          <p:cNvPr id="87" name="TextBox 86">
            <a:extLst>
              <a:ext uri="{FF2B5EF4-FFF2-40B4-BE49-F238E27FC236}">
                <a16:creationId xmlns:a16="http://schemas.microsoft.com/office/drawing/2014/main" id="{EB4EF9BA-8F06-2687-BD3B-54020BFCA381}"/>
              </a:ext>
            </a:extLst>
          </p:cNvPr>
          <p:cNvSpPr txBox="1"/>
          <p:nvPr/>
        </p:nvSpPr>
        <p:spPr>
          <a:xfrm>
            <a:off x="9451143" y="1774032"/>
            <a:ext cx="2132366" cy="338554"/>
          </a:xfrm>
          <a:prstGeom prst="rect">
            <a:avLst/>
          </a:prstGeom>
          <a:ln>
            <a:noFill/>
          </a:ln>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000000"/>
                </a:solidFill>
                <a:effectLst/>
                <a:uLnTx/>
                <a:uFillTx/>
                <a:latin typeface="Arial" panose="020B0604020202020204"/>
                <a:ea typeface="+mn-ea"/>
                <a:cs typeface="+mn-cs"/>
              </a:rPr>
              <a:t>BAU Probabilistic</a:t>
            </a:r>
          </a:p>
        </p:txBody>
      </p:sp>
      <p:sp>
        <p:nvSpPr>
          <p:cNvPr id="88" name="Rectangle 87">
            <a:extLst>
              <a:ext uri="{FF2B5EF4-FFF2-40B4-BE49-F238E27FC236}">
                <a16:creationId xmlns:a16="http://schemas.microsoft.com/office/drawing/2014/main" id="{BC11EDB4-86C1-B14F-D750-0EBB2A213A91}"/>
              </a:ext>
            </a:extLst>
          </p:cNvPr>
          <p:cNvSpPr/>
          <p:nvPr/>
        </p:nvSpPr>
        <p:spPr>
          <a:xfrm>
            <a:off x="6648569" y="5338641"/>
            <a:ext cx="2112660" cy="640080"/>
          </a:xfrm>
          <a:prstGeom prst="rect">
            <a:avLst/>
          </a:prstGeom>
          <a:solidFill>
            <a:schemeClr val="bg1">
              <a:lumMod val="7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Deterministic Exclusive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B (~2.2M)</a:t>
            </a:r>
          </a:p>
        </p:txBody>
      </p:sp>
      <p:sp>
        <p:nvSpPr>
          <p:cNvPr id="90" name="TextBox 89">
            <a:extLst>
              <a:ext uri="{FF2B5EF4-FFF2-40B4-BE49-F238E27FC236}">
                <a16:creationId xmlns:a16="http://schemas.microsoft.com/office/drawing/2014/main" id="{3EB3EAB1-9810-F3B7-2FB0-E1AC2B94F1D8}"/>
              </a:ext>
            </a:extLst>
          </p:cNvPr>
          <p:cNvSpPr txBox="1"/>
          <p:nvPr/>
        </p:nvSpPr>
        <p:spPr>
          <a:xfrm>
            <a:off x="9876470" y="5642085"/>
            <a:ext cx="1098605" cy="369332"/>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~1M </a:t>
            </a:r>
          </a:p>
        </p:txBody>
      </p:sp>
      <p:sp>
        <p:nvSpPr>
          <p:cNvPr id="91" name="Up Arrow 84">
            <a:extLst>
              <a:ext uri="{FF2B5EF4-FFF2-40B4-BE49-F238E27FC236}">
                <a16:creationId xmlns:a16="http://schemas.microsoft.com/office/drawing/2014/main" id="{7608DD52-BDDC-5CFC-B5B7-A080F99B9F02}"/>
              </a:ext>
            </a:extLst>
          </p:cNvPr>
          <p:cNvSpPr/>
          <p:nvPr/>
        </p:nvSpPr>
        <p:spPr>
          <a:xfrm rot="5400000">
            <a:off x="6109138" y="5468798"/>
            <a:ext cx="169773" cy="388266"/>
          </a:xfrm>
          <a:prstGeom prst="up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2" name="TextBox 91">
            <a:extLst>
              <a:ext uri="{FF2B5EF4-FFF2-40B4-BE49-F238E27FC236}">
                <a16:creationId xmlns:a16="http://schemas.microsoft.com/office/drawing/2014/main" id="{6D7B5BA5-6EB9-3334-B3DE-945B6BCE62A6}"/>
              </a:ext>
            </a:extLst>
          </p:cNvPr>
          <p:cNvSpPr txBox="1"/>
          <p:nvPr/>
        </p:nvSpPr>
        <p:spPr>
          <a:xfrm>
            <a:off x="9661708" y="5403210"/>
            <a:ext cx="1610589" cy="316901"/>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000000"/>
                </a:solidFill>
                <a:effectLst/>
                <a:uLnTx/>
                <a:uFillTx/>
                <a:latin typeface="Arial" panose="020B0604020202020204"/>
                <a:ea typeface="+mn-ea"/>
                <a:cs typeface="+mn-cs"/>
              </a:rPr>
              <a:t>Deterministic</a:t>
            </a:r>
          </a:p>
        </p:txBody>
      </p:sp>
      <p:sp>
        <p:nvSpPr>
          <p:cNvPr id="93" name="TextBox 92">
            <a:extLst>
              <a:ext uri="{FF2B5EF4-FFF2-40B4-BE49-F238E27FC236}">
                <a16:creationId xmlns:a16="http://schemas.microsoft.com/office/drawing/2014/main" id="{7344A753-9314-C3C4-90C0-7028CF076C16}"/>
              </a:ext>
            </a:extLst>
          </p:cNvPr>
          <p:cNvSpPr txBox="1"/>
          <p:nvPr/>
        </p:nvSpPr>
        <p:spPr>
          <a:xfrm>
            <a:off x="10034396" y="4101934"/>
            <a:ext cx="1013297" cy="369332"/>
          </a:xfrm>
          <a:prstGeom prst="rect">
            <a:avLst/>
          </a:prstGeom>
          <a:solidFill>
            <a:srgbClr val="FFD894"/>
          </a:solid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~1.5M</a:t>
            </a:r>
          </a:p>
        </p:txBody>
      </p:sp>
      <p:sp>
        <p:nvSpPr>
          <p:cNvPr id="94" name="Up Arrow 84">
            <a:extLst>
              <a:ext uri="{FF2B5EF4-FFF2-40B4-BE49-F238E27FC236}">
                <a16:creationId xmlns:a16="http://schemas.microsoft.com/office/drawing/2014/main" id="{6992D947-D2A5-7CC7-AF0B-BB87F6029EDA}"/>
              </a:ext>
            </a:extLst>
          </p:cNvPr>
          <p:cNvSpPr/>
          <p:nvPr/>
        </p:nvSpPr>
        <p:spPr>
          <a:xfrm rot="5400000">
            <a:off x="9116072" y="5455109"/>
            <a:ext cx="169773" cy="388266"/>
          </a:xfrm>
          <a:prstGeom prst="up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5" name="TextBox 94">
            <a:extLst>
              <a:ext uri="{FF2B5EF4-FFF2-40B4-BE49-F238E27FC236}">
                <a16:creationId xmlns:a16="http://schemas.microsoft.com/office/drawing/2014/main" id="{5428B4AD-E8E9-290B-0F58-4D69B6211B78}"/>
              </a:ext>
            </a:extLst>
          </p:cNvPr>
          <p:cNvSpPr txBox="1"/>
          <p:nvPr/>
        </p:nvSpPr>
        <p:spPr>
          <a:xfrm>
            <a:off x="10265307" y="2884272"/>
            <a:ext cx="492443" cy="461665"/>
          </a:xfrm>
          <a:prstGeom prst="rect">
            <a:avLst/>
          </a:prstGeom>
          <a:noFill/>
        </p:spPr>
        <p:txBody>
          <a:bodyPr wrap="none" rtlCol="0">
            <a:spAutoFit/>
          </a:bodyPr>
          <a:lstStyle/>
          <a:p>
            <a:r>
              <a:rPr lang="en-US" sz="2400"/>
              <a:t>vs</a:t>
            </a:r>
          </a:p>
        </p:txBody>
      </p:sp>
      <p:sp>
        <p:nvSpPr>
          <p:cNvPr id="96" name="Rectangle 95">
            <a:extLst>
              <a:ext uri="{FF2B5EF4-FFF2-40B4-BE49-F238E27FC236}">
                <a16:creationId xmlns:a16="http://schemas.microsoft.com/office/drawing/2014/main" id="{2AE7985C-4771-EC00-6181-D03FA3487F5D}"/>
              </a:ext>
            </a:extLst>
          </p:cNvPr>
          <p:cNvSpPr/>
          <p:nvPr/>
        </p:nvSpPr>
        <p:spPr>
          <a:xfrm>
            <a:off x="9196011" y="1666183"/>
            <a:ext cx="2696736" cy="2882784"/>
          </a:xfrm>
          <a:prstGeom prst="rect">
            <a:avLst/>
          </a:prstGeom>
          <a:noFill/>
          <a:ln w="28575">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FA8FBE56-8AA1-9C78-43C3-D3187968D6B8}"/>
              </a:ext>
            </a:extLst>
          </p:cNvPr>
          <p:cNvSpPr txBox="1"/>
          <p:nvPr/>
        </p:nvSpPr>
        <p:spPr>
          <a:xfrm>
            <a:off x="10127384" y="1235016"/>
            <a:ext cx="642035" cy="369332"/>
          </a:xfrm>
          <a:prstGeom prst="rect">
            <a:avLst/>
          </a:prstGeom>
          <a:noFill/>
        </p:spPr>
        <p:txBody>
          <a:bodyPr wrap="none" rtlCol="0">
            <a:spAutoFit/>
          </a:bodyPr>
          <a:lstStyle/>
          <a:p>
            <a:r>
              <a:rPr lang="en-US" b="1"/>
              <a:t>Test</a:t>
            </a:r>
          </a:p>
        </p:txBody>
      </p:sp>
      <p:sp>
        <p:nvSpPr>
          <p:cNvPr id="98" name="Up Arrow 84">
            <a:extLst>
              <a:ext uri="{FF2B5EF4-FFF2-40B4-BE49-F238E27FC236}">
                <a16:creationId xmlns:a16="http://schemas.microsoft.com/office/drawing/2014/main" id="{CDC0AC42-3A94-D6A4-2B4F-A501CA5BB1D7}"/>
              </a:ext>
            </a:extLst>
          </p:cNvPr>
          <p:cNvSpPr/>
          <p:nvPr/>
        </p:nvSpPr>
        <p:spPr>
          <a:xfrm rot="5400000">
            <a:off x="8827278" y="2024814"/>
            <a:ext cx="169773" cy="388266"/>
          </a:xfrm>
          <a:prstGeom prst="up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9" name="Up Arrow 84">
            <a:extLst>
              <a:ext uri="{FF2B5EF4-FFF2-40B4-BE49-F238E27FC236}">
                <a16:creationId xmlns:a16="http://schemas.microsoft.com/office/drawing/2014/main" id="{6747CAE6-B397-5180-2EAE-8033814105B5}"/>
              </a:ext>
            </a:extLst>
          </p:cNvPr>
          <p:cNvSpPr/>
          <p:nvPr/>
        </p:nvSpPr>
        <p:spPr>
          <a:xfrm rot="5400000">
            <a:off x="8827277" y="3995356"/>
            <a:ext cx="169773" cy="388266"/>
          </a:xfrm>
          <a:prstGeom prst="up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0" name="Text Placeholder 3">
            <a:extLst>
              <a:ext uri="{FF2B5EF4-FFF2-40B4-BE49-F238E27FC236}">
                <a16:creationId xmlns:a16="http://schemas.microsoft.com/office/drawing/2014/main" id="{28FED7B1-A1B9-9017-8CC4-0FC8FF01A55A}"/>
              </a:ext>
            </a:extLst>
          </p:cNvPr>
          <p:cNvSpPr>
            <a:spLocks noGrp="1"/>
          </p:cNvSpPr>
          <p:nvPr>
            <p:ph type="body" sz="quarter" idx="11"/>
          </p:nvPr>
        </p:nvSpPr>
        <p:spPr>
          <a:xfrm>
            <a:off x="302306" y="217970"/>
            <a:ext cx="11395169" cy="436561"/>
          </a:xfrm>
        </p:spPr>
        <p:txBody>
          <a:bodyPr lIns="91440" tIns="45720" rIns="91440" bIns="45720" anchor="t"/>
          <a:lstStyle/>
          <a:p>
            <a:r>
              <a:rPr lang="en-US">
                <a:solidFill>
                  <a:schemeClr val="accent1"/>
                </a:solidFill>
              </a:rPr>
              <a:t>Existing (HRF) – Pod vs Project </a:t>
            </a:r>
            <a:r>
              <a:rPr lang="en-US">
                <a:solidFill>
                  <a:schemeClr val="accent1"/>
                </a:solidFill>
                <a:latin typeface="+mj-lt"/>
                <a:cs typeface="Calibri Light"/>
              </a:rPr>
              <a:t>| </a:t>
            </a:r>
            <a:r>
              <a:rPr lang="en-US" sz="1800">
                <a:solidFill>
                  <a:schemeClr val="bg2">
                    <a:lumMod val="25000"/>
                  </a:schemeClr>
                </a:solidFill>
                <a:latin typeface="+mj-lt"/>
                <a:cs typeface="Calibri Light"/>
              </a:rPr>
              <a:t>Test plan</a:t>
            </a:r>
            <a:endParaRPr lang="en-US">
              <a:solidFill>
                <a:schemeClr val="bg2">
                  <a:lumMod val="25000"/>
                </a:schemeClr>
              </a:solidFill>
              <a:latin typeface="+mj-lt"/>
              <a:cs typeface="Calibri Light"/>
            </a:endParaRPr>
          </a:p>
        </p:txBody>
      </p:sp>
    </p:spTree>
    <p:extLst>
      <p:ext uri="{BB962C8B-B14F-4D97-AF65-F5344CB8AC3E}">
        <p14:creationId xmlns:p14="http://schemas.microsoft.com/office/powerpoint/2010/main" val="1981109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8369D2-0331-E236-1F65-2EF9504BE50F}"/>
              </a:ext>
            </a:extLst>
          </p:cNvPr>
          <p:cNvSpPr txBox="1"/>
          <p:nvPr/>
        </p:nvSpPr>
        <p:spPr>
          <a:xfrm>
            <a:off x="2117097" y="1785428"/>
            <a:ext cx="942218" cy="525907"/>
          </a:xfrm>
          <a:prstGeom prst="rect">
            <a:avLst/>
          </a:prstGeom>
          <a:solidFill>
            <a:srgbClr val="FFA791"/>
          </a:solidFill>
          <a:ln/>
        </p:spPr>
        <p:style>
          <a:lnRef idx="2">
            <a:schemeClr val="dk1"/>
          </a:lnRef>
          <a:fillRef idx="1">
            <a:schemeClr val="lt1"/>
          </a:fillRef>
          <a:effectRef idx="0">
            <a:schemeClr val="dk1"/>
          </a:effectRef>
          <a:fontRef idx="minor">
            <a:schemeClr val="dk1"/>
          </a:fontRef>
        </p:style>
        <p:txBody>
          <a:bodyPr wrap="square" rtlCol="0" anchor="t"/>
          <a:lstStyle>
            <a:defPPr>
              <a:defRPr lang="en-US"/>
            </a:defPPr>
            <a:lvl1pPr marL="0" indent="0" algn="l" defTabSz="914400" rtl="0" eaLnBrk="1" latinLnBrk="0" hangingPunct="1">
              <a:defRPr sz="1100" kern="1200">
                <a:solidFill>
                  <a:schemeClr val="dk1"/>
                </a:solidFill>
                <a:latin typeface="+mn-lt"/>
                <a:ea typeface="+mn-ea"/>
                <a:cs typeface="+mn-cs"/>
              </a:defRPr>
            </a:lvl1pPr>
            <a:lvl2pPr marL="457200" indent="0" algn="l" defTabSz="914400" rtl="0" eaLnBrk="1" latinLnBrk="0" hangingPunct="1">
              <a:defRPr sz="1100" kern="1200">
                <a:solidFill>
                  <a:schemeClr val="dk1"/>
                </a:solidFill>
                <a:latin typeface="+mn-lt"/>
                <a:ea typeface="+mn-ea"/>
                <a:cs typeface="+mn-cs"/>
              </a:defRPr>
            </a:lvl2pPr>
            <a:lvl3pPr marL="914400" indent="0" algn="l" defTabSz="914400" rtl="0" eaLnBrk="1" latinLnBrk="0" hangingPunct="1">
              <a:defRPr sz="1100" kern="1200">
                <a:solidFill>
                  <a:schemeClr val="dk1"/>
                </a:solidFill>
                <a:latin typeface="+mn-lt"/>
                <a:ea typeface="+mn-ea"/>
                <a:cs typeface="+mn-cs"/>
              </a:defRPr>
            </a:lvl3pPr>
            <a:lvl4pPr marL="1371600" indent="0" algn="l" defTabSz="914400" rtl="0" eaLnBrk="1" latinLnBrk="0" hangingPunct="1">
              <a:defRPr sz="1100" kern="1200">
                <a:solidFill>
                  <a:schemeClr val="dk1"/>
                </a:solidFill>
                <a:latin typeface="+mn-lt"/>
                <a:ea typeface="+mn-ea"/>
                <a:cs typeface="+mn-cs"/>
              </a:defRPr>
            </a:lvl4pPr>
            <a:lvl5pPr marL="1828800" indent="0" algn="l" defTabSz="914400" rtl="0" eaLnBrk="1" latinLnBrk="0" hangingPunct="1">
              <a:defRPr sz="1100" kern="1200">
                <a:solidFill>
                  <a:schemeClr val="dk1"/>
                </a:solidFill>
                <a:latin typeface="+mn-lt"/>
                <a:ea typeface="+mn-ea"/>
                <a:cs typeface="+mn-cs"/>
              </a:defRPr>
            </a:lvl5pPr>
            <a:lvl6pPr marL="2286000" indent="0" algn="l" defTabSz="914400" rtl="0" eaLnBrk="1" latinLnBrk="0" hangingPunct="1">
              <a:defRPr sz="1100" kern="1200">
                <a:solidFill>
                  <a:schemeClr val="dk1"/>
                </a:solidFill>
                <a:latin typeface="+mn-lt"/>
                <a:ea typeface="+mn-ea"/>
                <a:cs typeface="+mn-cs"/>
              </a:defRPr>
            </a:lvl6pPr>
            <a:lvl7pPr marL="2743200" indent="0" algn="l" defTabSz="914400" rtl="0" eaLnBrk="1" latinLnBrk="0" hangingPunct="1">
              <a:defRPr sz="1100" kern="1200">
                <a:solidFill>
                  <a:schemeClr val="dk1"/>
                </a:solidFill>
                <a:latin typeface="+mn-lt"/>
                <a:ea typeface="+mn-ea"/>
                <a:cs typeface="+mn-cs"/>
              </a:defRPr>
            </a:lvl7pPr>
            <a:lvl8pPr marL="3200400" indent="0" algn="l" defTabSz="914400" rtl="0" eaLnBrk="1" latinLnBrk="0" hangingPunct="1">
              <a:defRPr sz="1100" kern="1200">
                <a:solidFill>
                  <a:schemeClr val="dk1"/>
                </a:solidFill>
                <a:latin typeface="+mn-lt"/>
                <a:ea typeface="+mn-ea"/>
                <a:cs typeface="+mn-cs"/>
              </a:defRPr>
            </a:lvl8pPr>
            <a:lvl9pPr marL="3657600" indent="0" algn="l" defTabSz="914400" rtl="0" eaLnBrk="1" latinLnBrk="0" hangingPunct="1">
              <a:defRPr sz="1100" kern="1200">
                <a:solidFill>
                  <a:schemeClr val="dk1"/>
                </a:solidFill>
                <a:latin typeface="+mn-lt"/>
                <a:ea typeface="+mn-ea"/>
                <a:cs typeface="+mn-cs"/>
              </a:defRPr>
            </a:lvl9pPr>
          </a:lstStyle>
          <a:p>
            <a:pPr algn="ctr"/>
            <a:r>
              <a:rPr lang="en-US" sz="1000" b="1">
                <a:latin typeface="Arial" panose="020B0604020202020204" pitchFamily="34" charset="0"/>
                <a:cs typeface="Arial" panose="020B0604020202020204" pitchFamily="34" charset="0"/>
              </a:rPr>
              <a:t>AT MOVE</a:t>
            </a:r>
          </a:p>
          <a:p>
            <a:pPr algn="ctr"/>
            <a:r>
              <a:rPr lang="en-US" sz="800">
                <a:latin typeface="Arial" panose="020B0604020202020204" pitchFamily="34" charset="0"/>
                <a:cs typeface="Arial" panose="020B0604020202020204" pitchFamily="34" charset="0"/>
              </a:rPr>
              <a:t>0 TO 90</a:t>
            </a:r>
          </a:p>
          <a:p>
            <a:pPr algn="ctr"/>
            <a:r>
              <a:rPr lang="en-US" sz="800">
                <a:latin typeface="Arial" panose="020B0604020202020204" pitchFamily="34" charset="0"/>
                <a:cs typeface="Arial" panose="020B0604020202020204" pitchFamily="34" charset="0"/>
              </a:rPr>
              <a:t>620K</a:t>
            </a:r>
          </a:p>
        </p:txBody>
      </p:sp>
      <p:sp>
        <p:nvSpPr>
          <p:cNvPr id="5" name="TextBox 4">
            <a:extLst>
              <a:ext uri="{FF2B5EF4-FFF2-40B4-BE49-F238E27FC236}">
                <a16:creationId xmlns:a16="http://schemas.microsoft.com/office/drawing/2014/main" id="{11AEB7B5-DB8A-5595-0313-0EFA73220476}"/>
              </a:ext>
            </a:extLst>
          </p:cNvPr>
          <p:cNvSpPr txBox="1"/>
          <p:nvPr/>
        </p:nvSpPr>
        <p:spPr>
          <a:xfrm>
            <a:off x="2117098" y="3657816"/>
            <a:ext cx="942219" cy="540657"/>
          </a:xfrm>
          <a:prstGeom prst="rect">
            <a:avLst/>
          </a:prstGeom>
          <a:solidFill>
            <a:srgbClr val="FFD995"/>
          </a:solidFill>
          <a:ln/>
        </p:spPr>
        <p:style>
          <a:lnRef idx="2">
            <a:schemeClr val="dk1"/>
          </a:lnRef>
          <a:fillRef idx="1">
            <a:schemeClr val="lt1"/>
          </a:fillRef>
          <a:effectRef idx="0">
            <a:schemeClr val="dk1"/>
          </a:effectRef>
          <a:fontRef idx="minor">
            <a:schemeClr val="dk1"/>
          </a:fontRef>
        </p:style>
        <p:txBody>
          <a:bodyPr wrap="square" rtlCol="0" anchor="t"/>
          <a:lstStyle>
            <a:defPPr>
              <a:defRPr lang="en-US"/>
            </a:defPPr>
            <a:lvl1pPr marL="0" indent="0" algn="l" defTabSz="914400" rtl="0" eaLnBrk="1" latinLnBrk="0" hangingPunct="1">
              <a:defRPr sz="1100" kern="1200">
                <a:solidFill>
                  <a:schemeClr val="dk1"/>
                </a:solidFill>
                <a:latin typeface="+mn-lt"/>
                <a:ea typeface="+mn-ea"/>
                <a:cs typeface="+mn-cs"/>
              </a:defRPr>
            </a:lvl1pPr>
            <a:lvl2pPr marL="457200" indent="0" algn="l" defTabSz="914400" rtl="0" eaLnBrk="1" latinLnBrk="0" hangingPunct="1">
              <a:defRPr sz="1100" kern="1200">
                <a:solidFill>
                  <a:schemeClr val="dk1"/>
                </a:solidFill>
                <a:latin typeface="+mn-lt"/>
                <a:ea typeface="+mn-ea"/>
                <a:cs typeface="+mn-cs"/>
              </a:defRPr>
            </a:lvl2pPr>
            <a:lvl3pPr marL="914400" indent="0" algn="l" defTabSz="914400" rtl="0" eaLnBrk="1" latinLnBrk="0" hangingPunct="1">
              <a:defRPr sz="1100" kern="1200">
                <a:solidFill>
                  <a:schemeClr val="dk1"/>
                </a:solidFill>
                <a:latin typeface="+mn-lt"/>
                <a:ea typeface="+mn-ea"/>
                <a:cs typeface="+mn-cs"/>
              </a:defRPr>
            </a:lvl3pPr>
            <a:lvl4pPr marL="1371600" indent="0" algn="l" defTabSz="914400" rtl="0" eaLnBrk="1" latinLnBrk="0" hangingPunct="1">
              <a:defRPr sz="1100" kern="1200">
                <a:solidFill>
                  <a:schemeClr val="dk1"/>
                </a:solidFill>
                <a:latin typeface="+mn-lt"/>
                <a:ea typeface="+mn-ea"/>
                <a:cs typeface="+mn-cs"/>
              </a:defRPr>
            </a:lvl4pPr>
            <a:lvl5pPr marL="1828800" indent="0" algn="l" defTabSz="914400" rtl="0" eaLnBrk="1" latinLnBrk="0" hangingPunct="1">
              <a:defRPr sz="1100" kern="1200">
                <a:solidFill>
                  <a:schemeClr val="dk1"/>
                </a:solidFill>
                <a:latin typeface="+mn-lt"/>
                <a:ea typeface="+mn-ea"/>
                <a:cs typeface="+mn-cs"/>
              </a:defRPr>
            </a:lvl5pPr>
            <a:lvl6pPr marL="2286000" indent="0" algn="l" defTabSz="914400" rtl="0" eaLnBrk="1" latinLnBrk="0" hangingPunct="1">
              <a:defRPr sz="1100" kern="1200">
                <a:solidFill>
                  <a:schemeClr val="dk1"/>
                </a:solidFill>
                <a:latin typeface="+mn-lt"/>
                <a:ea typeface="+mn-ea"/>
                <a:cs typeface="+mn-cs"/>
              </a:defRPr>
            </a:lvl6pPr>
            <a:lvl7pPr marL="2743200" indent="0" algn="l" defTabSz="914400" rtl="0" eaLnBrk="1" latinLnBrk="0" hangingPunct="1">
              <a:defRPr sz="1100" kern="1200">
                <a:solidFill>
                  <a:schemeClr val="dk1"/>
                </a:solidFill>
                <a:latin typeface="+mn-lt"/>
                <a:ea typeface="+mn-ea"/>
                <a:cs typeface="+mn-cs"/>
              </a:defRPr>
            </a:lvl7pPr>
            <a:lvl8pPr marL="3200400" indent="0" algn="l" defTabSz="914400" rtl="0" eaLnBrk="1" latinLnBrk="0" hangingPunct="1">
              <a:defRPr sz="1100" kern="1200">
                <a:solidFill>
                  <a:schemeClr val="dk1"/>
                </a:solidFill>
                <a:latin typeface="+mn-lt"/>
                <a:ea typeface="+mn-ea"/>
                <a:cs typeface="+mn-cs"/>
              </a:defRPr>
            </a:lvl8pPr>
            <a:lvl9pPr marL="3657600" indent="0" algn="l" defTabSz="914400" rtl="0" eaLnBrk="1" latinLnBrk="0" hangingPunct="1">
              <a:defRPr sz="1100" kern="1200">
                <a:solidFill>
                  <a:schemeClr val="dk1"/>
                </a:solidFill>
                <a:latin typeface="+mn-lt"/>
                <a:ea typeface="+mn-ea"/>
                <a:cs typeface="+mn-cs"/>
              </a:defRPr>
            </a:lvl9pPr>
          </a:lstStyle>
          <a:p>
            <a:pPr algn="ctr"/>
            <a:r>
              <a:rPr lang="en-US" sz="1000" b="1">
                <a:latin typeface="Arial" panose="020B0604020202020204" pitchFamily="34" charset="0"/>
                <a:cs typeface="Arial" panose="020B0604020202020204" pitchFamily="34" charset="0"/>
              </a:rPr>
              <a:t>AT MOVE</a:t>
            </a:r>
          </a:p>
          <a:p>
            <a:pPr algn="ctr"/>
            <a:r>
              <a:rPr lang="en-US" sz="800">
                <a:latin typeface="Arial" panose="020B0604020202020204" pitchFamily="34" charset="0"/>
                <a:cs typeface="Arial" panose="020B0604020202020204" pitchFamily="34" charset="0"/>
              </a:rPr>
              <a:t>0 TO 180</a:t>
            </a:r>
          </a:p>
          <a:p>
            <a:pPr algn="ctr"/>
            <a:r>
              <a:rPr lang="en-US" sz="800">
                <a:latin typeface="Arial" panose="020B0604020202020204" pitchFamily="34" charset="0"/>
                <a:cs typeface="Arial" panose="020B0604020202020204" pitchFamily="34" charset="0"/>
              </a:rPr>
              <a:t>1.8M</a:t>
            </a:r>
          </a:p>
        </p:txBody>
      </p:sp>
      <p:sp>
        <p:nvSpPr>
          <p:cNvPr id="6" name="TextBox 3">
            <a:extLst>
              <a:ext uri="{FF2B5EF4-FFF2-40B4-BE49-F238E27FC236}">
                <a16:creationId xmlns:a16="http://schemas.microsoft.com/office/drawing/2014/main" id="{0E194A74-7E01-0828-2F67-9541E4248922}"/>
              </a:ext>
            </a:extLst>
          </p:cNvPr>
          <p:cNvSpPr txBox="1"/>
          <p:nvPr/>
        </p:nvSpPr>
        <p:spPr>
          <a:xfrm>
            <a:off x="3476602" y="1787613"/>
            <a:ext cx="1181704" cy="535817"/>
          </a:xfrm>
          <a:prstGeom prst="rect">
            <a:avLst/>
          </a:prstGeom>
          <a:solidFill>
            <a:srgbClr val="FDA166"/>
          </a:solidFill>
          <a:ln/>
        </p:spPr>
        <p:style>
          <a:lnRef idx="2">
            <a:schemeClr val="dk1"/>
          </a:lnRef>
          <a:fillRef idx="1">
            <a:schemeClr val="lt1"/>
          </a:fillRef>
          <a:effectRef idx="0">
            <a:schemeClr val="dk1"/>
          </a:effectRef>
          <a:fontRef idx="minor">
            <a:schemeClr val="dk1"/>
          </a:fontRef>
        </p:style>
        <p:txBody>
          <a:bodyPr wrap="square" rtlCol="0" anchor="t"/>
          <a:lstStyle>
            <a:defPPr>
              <a:defRPr lang="en-US"/>
            </a:defPPr>
            <a:lvl1pPr marL="0" indent="0" algn="l" defTabSz="914400" rtl="0" eaLnBrk="1" latinLnBrk="0" hangingPunct="1">
              <a:defRPr sz="1100" kern="1200">
                <a:solidFill>
                  <a:schemeClr val="dk1"/>
                </a:solidFill>
                <a:latin typeface="+mn-lt"/>
                <a:ea typeface="+mn-ea"/>
                <a:cs typeface="+mn-cs"/>
              </a:defRPr>
            </a:lvl1pPr>
            <a:lvl2pPr marL="457200" indent="0" algn="l" defTabSz="914400" rtl="0" eaLnBrk="1" latinLnBrk="0" hangingPunct="1">
              <a:defRPr sz="1100" kern="1200">
                <a:solidFill>
                  <a:schemeClr val="dk1"/>
                </a:solidFill>
                <a:latin typeface="+mn-lt"/>
                <a:ea typeface="+mn-ea"/>
                <a:cs typeface="+mn-cs"/>
              </a:defRPr>
            </a:lvl2pPr>
            <a:lvl3pPr marL="914400" indent="0" algn="l" defTabSz="914400" rtl="0" eaLnBrk="1" latinLnBrk="0" hangingPunct="1">
              <a:defRPr sz="1100" kern="1200">
                <a:solidFill>
                  <a:schemeClr val="dk1"/>
                </a:solidFill>
                <a:latin typeface="+mn-lt"/>
                <a:ea typeface="+mn-ea"/>
                <a:cs typeface="+mn-cs"/>
              </a:defRPr>
            </a:lvl3pPr>
            <a:lvl4pPr marL="1371600" indent="0" algn="l" defTabSz="914400" rtl="0" eaLnBrk="1" latinLnBrk="0" hangingPunct="1">
              <a:defRPr sz="1100" kern="1200">
                <a:solidFill>
                  <a:schemeClr val="dk1"/>
                </a:solidFill>
                <a:latin typeface="+mn-lt"/>
                <a:ea typeface="+mn-ea"/>
                <a:cs typeface="+mn-cs"/>
              </a:defRPr>
            </a:lvl4pPr>
            <a:lvl5pPr marL="1828800" indent="0" algn="l" defTabSz="914400" rtl="0" eaLnBrk="1" latinLnBrk="0" hangingPunct="1">
              <a:defRPr sz="1100" kern="1200">
                <a:solidFill>
                  <a:schemeClr val="dk1"/>
                </a:solidFill>
                <a:latin typeface="+mn-lt"/>
                <a:ea typeface="+mn-ea"/>
                <a:cs typeface="+mn-cs"/>
              </a:defRPr>
            </a:lvl5pPr>
            <a:lvl6pPr marL="2286000" indent="0" algn="l" defTabSz="914400" rtl="0" eaLnBrk="1" latinLnBrk="0" hangingPunct="1">
              <a:defRPr sz="1100" kern="1200">
                <a:solidFill>
                  <a:schemeClr val="dk1"/>
                </a:solidFill>
                <a:latin typeface="+mn-lt"/>
                <a:ea typeface="+mn-ea"/>
                <a:cs typeface="+mn-cs"/>
              </a:defRPr>
            </a:lvl6pPr>
            <a:lvl7pPr marL="2743200" indent="0" algn="l" defTabSz="914400" rtl="0" eaLnBrk="1" latinLnBrk="0" hangingPunct="1">
              <a:defRPr sz="1100" kern="1200">
                <a:solidFill>
                  <a:schemeClr val="dk1"/>
                </a:solidFill>
                <a:latin typeface="+mn-lt"/>
                <a:ea typeface="+mn-ea"/>
                <a:cs typeface="+mn-cs"/>
              </a:defRPr>
            </a:lvl7pPr>
            <a:lvl8pPr marL="3200400" indent="0" algn="l" defTabSz="914400" rtl="0" eaLnBrk="1" latinLnBrk="0" hangingPunct="1">
              <a:defRPr sz="1100" kern="1200">
                <a:solidFill>
                  <a:schemeClr val="dk1"/>
                </a:solidFill>
                <a:latin typeface="+mn-lt"/>
                <a:ea typeface="+mn-ea"/>
                <a:cs typeface="+mn-cs"/>
              </a:defRPr>
            </a:lvl8pPr>
            <a:lvl9pPr marL="3657600" indent="0" algn="l" defTabSz="914400" rtl="0" eaLnBrk="1" latinLnBrk="0" hangingPunct="1">
              <a:defRPr sz="1100" kern="1200">
                <a:solidFill>
                  <a:schemeClr val="dk1"/>
                </a:solidFill>
                <a:latin typeface="+mn-lt"/>
                <a:ea typeface="+mn-ea"/>
                <a:cs typeface="+mn-cs"/>
              </a:defRPr>
            </a:lvl9pPr>
          </a:lstStyle>
          <a:p>
            <a:pPr algn="ctr"/>
            <a:r>
              <a:rPr lang="en-US" sz="1000" b="1">
                <a:latin typeface="Arial" panose="020B0604020202020204" pitchFamily="34" charset="0"/>
                <a:cs typeface="Arial" panose="020B0604020202020204" pitchFamily="34" charset="0"/>
              </a:rPr>
              <a:t>A</a:t>
            </a:r>
          </a:p>
          <a:p>
            <a:pPr algn="ctr"/>
            <a:r>
              <a:rPr lang="en-US" sz="1000" b="1">
                <a:latin typeface="Arial" panose="020B0604020202020204" pitchFamily="34" charset="0"/>
                <a:cs typeface="Arial" panose="020B0604020202020204" pitchFamily="34" charset="0"/>
              </a:rPr>
              <a:t>BAU</a:t>
            </a:r>
            <a:endParaRPr lang="en-US" sz="800">
              <a:latin typeface="Arial" panose="020B0604020202020204" pitchFamily="34" charset="0"/>
              <a:cs typeface="Arial" panose="020B0604020202020204" pitchFamily="34" charset="0"/>
            </a:endParaRPr>
          </a:p>
          <a:p>
            <a:pPr algn="ctr"/>
            <a:r>
              <a:rPr lang="en-US" sz="800">
                <a:latin typeface="Arial" panose="020B0604020202020204" pitchFamily="34" charset="0"/>
                <a:cs typeface="Arial" panose="020B0604020202020204" pitchFamily="34" charset="0"/>
              </a:rPr>
              <a:t>620K</a:t>
            </a:r>
          </a:p>
        </p:txBody>
      </p:sp>
      <p:sp>
        <p:nvSpPr>
          <p:cNvPr id="7" name="TextBox 3">
            <a:extLst>
              <a:ext uri="{FF2B5EF4-FFF2-40B4-BE49-F238E27FC236}">
                <a16:creationId xmlns:a16="http://schemas.microsoft.com/office/drawing/2014/main" id="{9AB40AF9-DCD6-A405-13E0-5A11A9CAA747}"/>
              </a:ext>
            </a:extLst>
          </p:cNvPr>
          <p:cNvSpPr txBox="1"/>
          <p:nvPr/>
        </p:nvSpPr>
        <p:spPr>
          <a:xfrm>
            <a:off x="3518935" y="3662655"/>
            <a:ext cx="1109133" cy="535818"/>
          </a:xfrm>
          <a:prstGeom prst="rect">
            <a:avLst/>
          </a:prstGeom>
          <a:solidFill>
            <a:srgbClr val="FFD968"/>
          </a:solidFill>
          <a:ln/>
        </p:spPr>
        <p:style>
          <a:lnRef idx="2">
            <a:schemeClr val="dk1"/>
          </a:lnRef>
          <a:fillRef idx="1">
            <a:schemeClr val="lt1"/>
          </a:fillRef>
          <a:effectRef idx="0">
            <a:schemeClr val="dk1"/>
          </a:effectRef>
          <a:fontRef idx="minor">
            <a:schemeClr val="dk1"/>
          </a:fontRef>
        </p:style>
        <p:txBody>
          <a:bodyPr wrap="square" rtlCol="0" anchor="t"/>
          <a:lstStyle>
            <a:defPPr>
              <a:defRPr lang="en-US"/>
            </a:defPPr>
            <a:lvl1pPr marL="0" indent="0" algn="l" defTabSz="914400" rtl="0" eaLnBrk="1" latinLnBrk="0" hangingPunct="1">
              <a:defRPr sz="1100" kern="1200">
                <a:solidFill>
                  <a:schemeClr val="dk1"/>
                </a:solidFill>
                <a:latin typeface="+mn-lt"/>
                <a:ea typeface="+mn-ea"/>
                <a:cs typeface="+mn-cs"/>
              </a:defRPr>
            </a:lvl1pPr>
            <a:lvl2pPr marL="457200" indent="0" algn="l" defTabSz="914400" rtl="0" eaLnBrk="1" latinLnBrk="0" hangingPunct="1">
              <a:defRPr sz="1100" kern="1200">
                <a:solidFill>
                  <a:schemeClr val="dk1"/>
                </a:solidFill>
                <a:latin typeface="+mn-lt"/>
                <a:ea typeface="+mn-ea"/>
                <a:cs typeface="+mn-cs"/>
              </a:defRPr>
            </a:lvl2pPr>
            <a:lvl3pPr marL="914400" indent="0" algn="l" defTabSz="914400" rtl="0" eaLnBrk="1" latinLnBrk="0" hangingPunct="1">
              <a:defRPr sz="1100" kern="1200">
                <a:solidFill>
                  <a:schemeClr val="dk1"/>
                </a:solidFill>
                <a:latin typeface="+mn-lt"/>
                <a:ea typeface="+mn-ea"/>
                <a:cs typeface="+mn-cs"/>
              </a:defRPr>
            </a:lvl3pPr>
            <a:lvl4pPr marL="1371600" indent="0" algn="l" defTabSz="914400" rtl="0" eaLnBrk="1" latinLnBrk="0" hangingPunct="1">
              <a:defRPr sz="1100" kern="1200">
                <a:solidFill>
                  <a:schemeClr val="dk1"/>
                </a:solidFill>
                <a:latin typeface="+mn-lt"/>
                <a:ea typeface="+mn-ea"/>
                <a:cs typeface="+mn-cs"/>
              </a:defRPr>
            </a:lvl4pPr>
            <a:lvl5pPr marL="1828800" indent="0" algn="l" defTabSz="914400" rtl="0" eaLnBrk="1" latinLnBrk="0" hangingPunct="1">
              <a:defRPr sz="1100" kern="1200">
                <a:solidFill>
                  <a:schemeClr val="dk1"/>
                </a:solidFill>
                <a:latin typeface="+mn-lt"/>
                <a:ea typeface="+mn-ea"/>
                <a:cs typeface="+mn-cs"/>
              </a:defRPr>
            </a:lvl5pPr>
            <a:lvl6pPr marL="2286000" indent="0" algn="l" defTabSz="914400" rtl="0" eaLnBrk="1" latinLnBrk="0" hangingPunct="1">
              <a:defRPr sz="1100" kern="1200">
                <a:solidFill>
                  <a:schemeClr val="dk1"/>
                </a:solidFill>
                <a:latin typeface="+mn-lt"/>
                <a:ea typeface="+mn-ea"/>
                <a:cs typeface="+mn-cs"/>
              </a:defRPr>
            </a:lvl6pPr>
            <a:lvl7pPr marL="2743200" indent="0" algn="l" defTabSz="914400" rtl="0" eaLnBrk="1" latinLnBrk="0" hangingPunct="1">
              <a:defRPr sz="1100" kern="1200">
                <a:solidFill>
                  <a:schemeClr val="dk1"/>
                </a:solidFill>
                <a:latin typeface="+mn-lt"/>
                <a:ea typeface="+mn-ea"/>
                <a:cs typeface="+mn-cs"/>
              </a:defRPr>
            </a:lvl7pPr>
            <a:lvl8pPr marL="3200400" indent="0" algn="l" defTabSz="914400" rtl="0" eaLnBrk="1" latinLnBrk="0" hangingPunct="1">
              <a:defRPr sz="1100" kern="1200">
                <a:solidFill>
                  <a:schemeClr val="dk1"/>
                </a:solidFill>
                <a:latin typeface="+mn-lt"/>
                <a:ea typeface="+mn-ea"/>
                <a:cs typeface="+mn-cs"/>
              </a:defRPr>
            </a:lvl8pPr>
            <a:lvl9pPr marL="3657600" indent="0" algn="l" defTabSz="914400" rtl="0" eaLnBrk="1" latinLnBrk="0" hangingPunct="1">
              <a:defRPr sz="1100" kern="1200">
                <a:solidFill>
                  <a:schemeClr val="dk1"/>
                </a:solidFill>
                <a:latin typeface="+mn-lt"/>
                <a:ea typeface="+mn-ea"/>
                <a:cs typeface="+mn-cs"/>
              </a:defRPr>
            </a:lvl9pPr>
          </a:lstStyle>
          <a:p>
            <a:pPr algn="ctr"/>
            <a:r>
              <a:rPr lang="en-US" sz="1000" b="1">
                <a:latin typeface="Arial" panose="020B0604020202020204" pitchFamily="34" charset="0"/>
                <a:cs typeface="Arial" panose="020B0604020202020204" pitchFamily="34" charset="0"/>
              </a:rPr>
              <a:t>B</a:t>
            </a:r>
          </a:p>
          <a:p>
            <a:pPr algn="l"/>
            <a:r>
              <a:rPr lang="en-US" sz="1000" b="1">
                <a:latin typeface="Arial" panose="020B0604020202020204" pitchFamily="34" charset="0"/>
                <a:cs typeface="Arial" panose="020B0604020202020204" pitchFamily="34" charset="0"/>
              </a:rPr>
              <a:t>CHALLENGER</a:t>
            </a:r>
          </a:p>
          <a:p>
            <a:pPr algn="ctr"/>
            <a:r>
              <a:rPr lang="en-US" sz="800">
                <a:latin typeface="Arial" panose="020B0604020202020204" pitchFamily="34" charset="0"/>
                <a:cs typeface="Arial" panose="020B0604020202020204" pitchFamily="34" charset="0"/>
              </a:rPr>
              <a:t>1.3M</a:t>
            </a:r>
          </a:p>
        </p:txBody>
      </p:sp>
      <p:sp>
        <p:nvSpPr>
          <p:cNvPr id="8" name="Arrow: Right 7">
            <a:extLst>
              <a:ext uri="{FF2B5EF4-FFF2-40B4-BE49-F238E27FC236}">
                <a16:creationId xmlns:a16="http://schemas.microsoft.com/office/drawing/2014/main" id="{A7D0C88D-3B58-16D9-2C6D-8CB6AEB5D39C}"/>
              </a:ext>
            </a:extLst>
          </p:cNvPr>
          <p:cNvSpPr/>
          <p:nvPr/>
        </p:nvSpPr>
        <p:spPr>
          <a:xfrm>
            <a:off x="3127797" y="3867064"/>
            <a:ext cx="320524" cy="17673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9" name="Rectangle 8">
            <a:extLst>
              <a:ext uri="{FF2B5EF4-FFF2-40B4-BE49-F238E27FC236}">
                <a16:creationId xmlns:a16="http://schemas.microsoft.com/office/drawing/2014/main" id="{370E691D-A37A-53E3-3324-F338ED054222}"/>
              </a:ext>
            </a:extLst>
          </p:cNvPr>
          <p:cNvSpPr/>
          <p:nvPr/>
        </p:nvSpPr>
        <p:spPr>
          <a:xfrm>
            <a:off x="2588207" y="3336140"/>
            <a:ext cx="1707958" cy="180106"/>
          </a:xfrm>
          <a:prstGeom prst="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700" b="1" i="1"/>
              <a:t>AFTER CLV SUPPRESSION (70%)</a:t>
            </a:r>
          </a:p>
        </p:txBody>
      </p:sp>
      <p:sp>
        <p:nvSpPr>
          <p:cNvPr id="10" name="TextBox 3">
            <a:extLst>
              <a:ext uri="{FF2B5EF4-FFF2-40B4-BE49-F238E27FC236}">
                <a16:creationId xmlns:a16="http://schemas.microsoft.com/office/drawing/2014/main" id="{11DF203D-E51E-A96B-217C-5FF383A36DCC}"/>
              </a:ext>
            </a:extLst>
          </p:cNvPr>
          <p:cNvSpPr txBox="1"/>
          <p:nvPr/>
        </p:nvSpPr>
        <p:spPr>
          <a:xfrm>
            <a:off x="5416906" y="1615147"/>
            <a:ext cx="1421926" cy="372533"/>
          </a:xfrm>
          <a:prstGeom prst="rect">
            <a:avLst/>
          </a:prstGeom>
          <a:solidFill>
            <a:schemeClr val="bg1"/>
          </a:solidFill>
          <a:ln/>
        </p:spPr>
        <p:style>
          <a:lnRef idx="2">
            <a:schemeClr val="dk1"/>
          </a:lnRef>
          <a:fillRef idx="1">
            <a:schemeClr val="lt1"/>
          </a:fillRef>
          <a:effectRef idx="0">
            <a:schemeClr val="dk1"/>
          </a:effectRef>
          <a:fontRef idx="minor">
            <a:schemeClr val="dk1"/>
          </a:fontRef>
        </p:style>
        <p:txBody>
          <a:bodyPr wrap="square" rtlCol="0" anchor="t"/>
          <a:lstStyle>
            <a:defPPr>
              <a:defRPr lang="en-US"/>
            </a:defPPr>
            <a:lvl1pPr marL="0" indent="0" algn="l" defTabSz="914400" rtl="0" eaLnBrk="1" latinLnBrk="0" hangingPunct="1">
              <a:defRPr sz="1100" kern="1200">
                <a:solidFill>
                  <a:schemeClr val="dk1"/>
                </a:solidFill>
                <a:latin typeface="+mn-lt"/>
                <a:ea typeface="+mn-ea"/>
                <a:cs typeface="+mn-cs"/>
              </a:defRPr>
            </a:lvl1pPr>
            <a:lvl2pPr marL="457200" indent="0" algn="l" defTabSz="914400" rtl="0" eaLnBrk="1" latinLnBrk="0" hangingPunct="1">
              <a:defRPr sz="1100" kern="1200">
                <a:solidFill>
                  <a:schemeClr val="dk1"/>
                </a:solidFill>
                <a:latin typeface="+mn-lt"/>
                <a:ea typeface="+mn-ea"/>
                <a:cs typeface="+mn-cs"/>
              </a:defRPr>
            </a:lvl2pPr>
            <a:lvl3pPr marL="914400" indent="0" algn="l" defTabSz="914400" rtl="0" eaLnBrk="1" latinLnBrk="0" hangingPunct="1">
              <a:defRPr sz="1100" kern="1200">
                <a:solidFill>
                  <a:schemeClr val="dk1"/>
                </a:solidFill>
                <a:latin typeface="+mn-lt"/>
                <a:ea typeface="+mn-ea"/>
                <a:cs typeface="+mn-cs"/>
              </a:defRPr>
            </a:lvl3pPr>
            <a:lvl4pPr marL="1371600" indent="0" algn="l" defTabSz="914400" rtl="0" eaLnBrk="1" latinLnBrk="0" hangingPunct="1">
              <a:defRPr sz="1100" kern="1200">
                <a:solidFill>
                  <a:schemeClr val="dk1"/>
                </a:solidFill>
                <a:latin typeface="+mn-lt"/>
                <a:ea typeface="+mn-ea"/>
                <a:cs typeface="+mn-cs"/>
              </a:defRPr>
            </a:lvl4pPr>
            <a:lvl5pPr marL="1828800" indent="0" algn="l" defTabSz="914400" rtl="0" eaLnBrk="1" latinLnBrk="0" hangingPunct="1">
              <a:defRPr sz="1100" kern="1200">
                <a:solidFill>
                  <a:schemeClr val="dk1"/>
                </a:solidFill>
                <a:latin typeface="+mn-lt"/>
                <a:ea typeface="+mn-ea"/>
                <a:cs typeface="+mn-cs"/>
              </a:defRPr>
            </a:lvl5pPr>
            <a:lvl6pPr marL="2286000" indent="0" algn="l" defTabSz="914400" rtl="0" eaLnBrk="1" latinLnBrk="0" hangingPunct="1">
              <a:defRPr sz="1100" kern="1200">
                <a:solidFill>
                  <a:schemeClr val="dk1"/>
                </a:solidFill>
                <a:latin typeface="+mn-lt"/>
                <a:ea typeface="+mn-ea"/>
                <a:cs typeface="+mn-cs"/>
              </a:defRPr>
            </a:lvl6pPr>
            <a:lvl7pPr marL="2743200" indent="0" algn="l" defTabSz="914400" rtl="0" eaLnBrk="1" latinLnBrk="0" hangingPunct="1">
              <a:defRPr sz="1100" kern="1200">
                <a:solidFill>
                  <a:schemeClr val="dk1"/>
                </a:solidFill>
                <a:latin typeface="+mn-lt"/>
                <a:ea typeface="+mn-ea"/>
                <a:cs typeface="+mn-cs"/>
              </a:defRPr>
            </a:lvl7pPr>
            <a:lvl8pPr marL="3200400" indent="0" algn="l" defTabSz="914400" rtl="0" eaLnBrk="1" latinLnBrk="0" hangingPunct="1">
              <a:defRPr sz="1100" kern="1200">
                <a:solidFill>
                  <a:schemeClr val="dk1"/>
                </a:solidFill>
                <a:latin typeface="+mn-lt"/>
                <a:ea typeface="+mn-ea"/>
                <a:cs typeface="+mn-cs"/>
              </a:defRPr>
            </a:lvl8pPr>
            <a:lvl9pPr marL="3657600" indent="0" algn="l" defTabSz="914400" rtl="0" eaLnBrk="1" latinLnBrk="0" hangingPunct="1">
              <a:defRPr sz="1100" kern="1200">
                <a:solidFill>
                  <a:schemeClr val="dk1"/>
                </a:solidFill>
                <a:latin typeface="+mn-lt"/>
                <a:ea typeface="+mn-ea"/>
                <a:cs typeface="+mn-cs"/>
              </a:defRPr>
            </a:lvl9pPr>
          </a:lstStyle>
          <a:p>
            <a:pPr algn="ctr"/>
            <a:r>
              <a:rPr lang="en-US" sz="1000" b="1">
                <a:latin typeface="Arial" panose="020B0604020202020204" pitchFamily="34" charset="0"/>
                <a:cs typeface="Arial" panose="020B0604020202020204" pitchFamily="34" charset="0"/>
              </a:rPr>
              <a:t>BAU EXCLUSIVE</a:t>
            </a:r>
          </a:p>
          <a:p>
            <a:pPr algn="ctr"/>
            <a:r>
              <a:rPr lang="en-US" sz="800">
                <a:latin typeface="Arial" panose="020B0604020202020204" pitchFamily="34" charset="0"/>
                <a:cs typeface="Arial" panose="020B0604020202020204" pitchFamily="34" charset="0"/>
              </a:rPr>
              <a:t>180K</a:t>
            </a:r>
          </a:p>
        </p:txBody>
      </p:sp>
      <p:sp>
        <p:nvSpPr>
          <p:cNvPr id="11" name="TextBox 3">
            <a:extLst>
              <a:ext uri="{FF2B5EF4-FFF2-40B4-BE49-F238E27FC236}">
                <a16:creationId xmlns:a16="http://schemas.microsoft.com/office/drawing/2014/main" id="{388C1B72-710F-F5FD-CA49-B507AEA1C4CF}"/>
              </a:ext>
            </a:extLst>
          </p:cNvPr>
          <p:cNvSpPr txBox="1"/>
          <p:nvPr/>
        </p:nvSpPr>
        <p:spPr>
          <a:xfrm>
            <a:off x="5409772" y="2045519"/>
            <a:ext cx="1421926" cy="372533"/>
          </a:xfrm>
          <a:prstGeom prst="rect">
            <a:avLst/>
          </a:prstGeom>
          <a:solidFill>
            <a:schemeClr val="bg1"/>
          </a:solidFill>
          <a:ln/>
        </p:spPr>
        <p:style>
          <a:lnRef idx="2">
            <a:schemeClr val="dk1"/>
          </a:lnRef>
          <a:fillRef idx="1">
            <a:schemeClr val="lt1"/>
          </a:fillRef>
          <a:effectRef idx="0">
            <a:schemeClr val="dk1"/>
          </a:effectRef>
          <a:fontRef idx="minor">
            <a:schemeClr val="dk1"/>
          </a:fontRef>
        </p:style>
        <p:txBody>
          <a:bodyPr wrap="square" rtlCol="0" anchor="t"/>
          <a:lstStyle>
            <a:defPPr>
              <a:defRPr lang="en-US"/>
            </a:defPPr>
            <a:lvl1pPr marL="0" indent="0" algn="l" defTabSz="914400" rtl="0" eaLnBrk="1" latinLnBrk="0" hangingPunct="1">
              <a:defRPr sz="1100" kern="1200">
                <a:solidFill>
                  <a:schemeClr val="dk1"/>
                </a:solidFill>
                <a:latin typeface="+mn-lt"/>
                <a:ea typeface="+mn-ea"/>
                <a:cs typeface="+mn-cs"/>
              </a:defRPr>
            </a:lvl1pPr>
            <a:lvl2pPr marL="457200" indent="0" algn="l" defTabSz="914400" rtl="0" eaLnBrk="1" latinLnBrk="0" hangingPunct="1">
              <a:defRPr sz="1100" kern="1200">
                <a:solidFill>
                  <a:schemeClr val="dk1"/>
                </a:solidFill>
                <a:latin typeface="+mn-lt"/>
                <a:ea typeface="+mn-ea"/>
                <a:cs typeface="+mn-cs"/>
              </a:defRPr>
            </a:lvl2pPr>
            <a:lvl3pPr marL="914400" indent="0" algn="l" defTabSz="914400" rtl="0" eaLnBrk="1" latinLnBrk="0" hangingPunct="1">
              <a:defRPr sz="1100" kern="1200">
                <a:solidFill>
                  <a:schemeClr val="dk1"/>
                </a:solidFill>
                <a:latin typeface="+mn-lt"/>
                <a:ea typeface="+mn-ea"/>
                <a:cs typeface="+mn-cs"/>
              </a:defRPr>
            </a:lvl3pPr>
            <a:lvl4pPr marL="1371600" indent="0" algn="l" defTabSz="914400" rtl="0" eaLnBrk="1" latinLnBrk="0" hangingPunct="1">
              <a:defRPr sz="1100" kern="1200">
                <a:solidFill>
                  <a:schemeClr val="dk1"/>
                </a:solidFill>
                <a:latin typeface="+mn-lt"/>
                <a:ea typeface="+mn-ea"/>
                <a:cs typeface="+mn-cs"/>
              </a:defRPr>
            </a:lvl4pPr>
            <a:lvl5pPr marL="1828800" indent="0" algn="l" defTabSz="914400" rtl="0" eaLnBrk="1" latinLnBrk="0" hangingPunct="1">
              <a:defRPr sz="1100" kern="1200">
                <a:solidFill>
                  <a:schemeClr val="dk1"/>
                </a:solidFill>
                <a:latin typeface="+mn-lt"/>
                <a:ea typeface="+mn-ea"/>
                <a:cs typeface="+mn-cs"/>
              </a:defRPr>
            </a:lvl5pPr>
            <a:lvl6pPr marL="2286000" indent="0" algn="l" defTabSz="914400" rtl="0" eaLnBrk="1" latinLnBrk="0" hangingPunct="1">
              <a:defRPr sz="1100" kern="1200">
                <a:solidFill>
                  <a:schemeClr val="dk1"/>
                </a:solidFill>
                <a:latin typeface="+mn-lt"/>
                <a:ea typeface="+mn-ea"/>
                <a:cs typeface="+mn-cs"/>
              </a:defRPr>
            </a:lvl6pPr>
            <a:lvl7pPr marL="2743200" indent="0" algn="l" defTabSz="914400" rtl="0" eaLnBrk="1" latinLnBrk="0" hangingPunct="1">
              <a:defRPr sz="1100" kern="1200">
                <a:solidFill>
                  <a:schemeClr val="dk1"/>
                </a:solidFill>
                <a:latin typeface="+mn-lt"/>
                <a:ea typeface="+mn-ea"/>
                <a:cs typeface="+mn-cs"/>
              </a:defRPr>
            </a:lvl7pPr>
            <a:lvl8pPr marL="3200400" indent="0" algn="l" defTabSz="914400" rtl="0" eaLnBrk="1" latinLnBrk="0" hangingPunct="1">
              <a:defRPr sz="1100" kern="1200">
                <a:solidFill>
                  <a:schemeClr val="dk1"/>
                </a:solidFill>
                <a:latin typeface="+mn-lt"/>
                <a:ea typeface="+mn-ea"/>
                <a:cs typeface="+mn-cs"/>
              </a:defRPr>
            </a:lvl8pPr>
            <a:lvl9pPr marL="3657600" indent="0" algn="l" defTabSz="914400" rtl="0" eaLnBrk="1" latinLnBrk="0" hangingPunct="1">
              <a:defRPr sz="1100" kern="1200">
                <a:solidFill>
                  <a:schemeClr val="dk1"/>
                </a:solidFill>
                <a:latin typeface="+mn-lt"/>
                <a:ea typeface="+mn-ea"/>
                <a:cs typeface="+mn-cs"/>
              </a:defRPr>
            </a:lvl9pPr>
          </a:lstStyle>
          <a:p>
            <a:pPr algn="ctr"/>
            <a:r>
              <a:rPr lang="en-US" sz="1000" b="1">
                <a:latin typeface="Arial" panose="020B0604020202020204" pitchFamily="34" charset="0"/>
                <a:cs typeface="Arial" panose="020B0604020202020204" pitchFamily="34" charset="0"/>
              </a:rPr>
              <a:t>A/B OVERLAP</a:t>
            </a:r>
          </a:p>
          <a:p>
            <a:pPr algn="ctr"/>
            <a:r>
              <a:rPr lang="en-US" sz="800">
                <a:latin typeface="Arial" panose="020B0604020202020204" pitchFamily="34" charset="0"/>
                <a:cs typeface="Arial" panose="020B0604020202020204" pitchFamily="34" charset="0"/>
              </a:rPr>
              <a:t>220K</a:t>
            </a:r>
          </a:p>
        </p:txBody>
      </p:sp>
      <p:sp>
        <p:nvSpPr>
          <p:cNvPr id="12" name="TextBox 3">
            <a:extLst>
              <a:ext uri="{FF2B5EF4-FFF2-40B4-BE49-F238E27FC236}">
                <a16:creationId xmlns:a16="http://schemas.microsoft.com/office/drawing/2014/main" id="{8FB28E0A-16D2-0A07-0624-6D0FEE0C789D}"/>
              </a:ext>
            </a:extLst>
          </p:cNvPr>
          <p:cNvSpPr txBox="1"/>
          <p:nvPr/>
        </p:nvSpPr>
        <p:spPr>
          <a:xfrm>
            <a:off x="5438312" y="2732744"/>
            <a:ext cx="1421926" cy="372533"/>
          </a:xfrm>
          <a:prstGeom prst="rect">
            <a:avLst/>
          </a:prstGeom>
          <a:solidFill>
            <a:schemeClr val="bg1"/>
          </a:solidFill>
          <a:ln/>
        </p:spPr>
        <p:style>
          <a:lnRef idx="2">
            <a:schemeClr val="dk1"/>
          </a:lnRef>
          <a:fillRef idx="1">
            <a:schemeClr val="lt1"/>
          </a:fillRef>
          <a:effectRef idx="0">
            <a:schemeClr val="dk1"/>
          </a:effectRef>
          <a:fontRef idx="minor">
            <a:schemeClr val="dk1"/>
          </a:fontRef>
        </p:style>
        <p:txBody>
          <a:bodyPr wrap="square" rtlCol="0" anchor="t"/>
          <a:lstStyle>
            <a:defPPr>
              <a:defRPr lang="en-US"/>
            </a:defPPr>
            <a:lvl1pPr marL="0" indent="0" algn="l" defTabSz="914400" rtl="0" eaLnBrk="1" latinLnBrk="0" hangingPunct="1">
              <a:defRPr sz="1100" kern="1200">
                <a:solidFill>
                  <a:schemeClr val="dk1"/>
                </a:solidFill>
                <a:latin typeface="+mn-lt"/>
                <a:ea typeface="+mn-ea"/>
                <a:cs typeface="+mn-cs"/>
              </a:defRPr>
            </a:lvl1pPr>
            <a:lvl2pPr marL="457200" indent="0" algn="l" defTabSz="914400" rtl="0" eaLnBrk="1" latinLnBrk="0" hangingPunct="1">
              <a:defRPr sz="1100" kern="1200">
                <a:solidFill>
                  <a:schemeClr val="dk1"/>
                </a:solidFill>
                <a:latin typeface="+mn-lt"/>
                <a:ea typeface="+mn-ea"/>
                <a:cs typeface="+mn-cs"/>
              </a:defRPr>
            </a:lvl2pPr>
            <a:lvl3pPr marL="914400" indent="0" algn="l" defTabSz="914400" rtl="0" eaLnBrk="1" latinLnBrk="0" hangingPunct="1">
              <a:defRPr sz="1100" kern="1200">
                <a:solidFill>
                  <a:schemeClr val="dk1"/>
                </a:solidFill>
                <a:latin typeface="+mn-lt"/>
                <a:ea typeface="+mn-ea"/>
                <a:cs typeface="+mn-cs"/>
              </a:defRPr>
            </a:lvl3pPr>
            <a:lvl4pPr marL="1371600" indent="0" algn="l" defTabSz="914400" rtl="0" eaLnBrk="1" latinLnBrk="0" hangingPunct="1">
              <a:defRPr sz="1100" kern="1200">
                <a:solidFill>
                  <a:schemeClr val="dk1"/>
                </a:solidFill>
                <a:latin typeface="+mn-lt"/>
                <a:ea typeface="+mn-ea"/>
                <a:cs typeface="+mn-cs"/>
              </a:defRPr>
            </a:lvl4pPr>
            <a:lvl5pPr marL="1828800" indent="0" algn="l" defTabSz="914400" rtl="0" eaLnBrk="1" latinLnBrk="0" hangingPunct="1">
              <a:defRPr sz="1100" kern="1200">
                <a:solidFill>
                  <a:schemeClr val="dk1"/>
                </a:solidFill>
                <a:latin typeface="+mn-lt"/>
                <a:ea typeface="+mn-ea"/>
                <a:cs typeface="+mn-cs"/>
              </a:defRPr>
            </a:lvl5pPr>
            <a:lvl6pPr marL="2286000" indent="0" algn="l" defTabSz="914400" rtl="0" eaLnBrk="1" latinLnBrk="0" hangingPunct="1">
              <a:defRPr sz="1100" kern="1200">
                <a:solidFill>
                  <a:schemeClr val="dk1"/>
                </a:solidFill>
                <a:latin typeface="+mn-lt"/>
                <a:ea typeface="+mn-ea"/>
                <a:cs typeface="+mn-cs"/>
              </a:defRPr>
            </a:lvl6pPr>
            <a:lvl7pPr marL="2743200" indent="0" algn="l" defTabSz="914400" rtl="0" eaLnBrk="1" latinLnBrk="0" hangingPunct="1">
              <a:defRPr sz="1100" kern="1200">
                <a:solidFill>
                  <a:schemeClr val="dk1"/>
                </a:solidFill>
                <a:latin typeface="+mn-lt"/>
                <a:ea typeface="+mn-ea"/>
                <a:cs typeface="+mn-cs"/>
              </a:defRPr>
            </a:lvl7pPr>
            <a:lvl8pPr marL="3200400" indent="0" algn="l" defTabSz="914400" rtl="0" eaLnBrk="1" latinLnBrk="0" hangingPunct="1">
              <a:defRPr sz="1100" kern="1200">
                <a:solidFill>
                  <a:schemeClr val="dk1"/>
                </a:solidFill>
                <a:latin typeface="+mn-lt"/>
                <a:ea typeface="+mn-ea"/>
                <a:cs typeface="+mn-cs"/>
              </a:defRPr>
            </a:lvl8pPr>
            <a:lvl9pPr marL="3657600" indent="0" algn="l" defTabSz="914400" rtl="0" eaLnBrk="1" latinLnBrk="0" hangingPunct="1">
              <a:defRPr sz="1100" kern="1200">
                <a:solidFill>
                  <a:schemeClr val="dk1"/>
                </a:solidFill>
                <a:latin typeface="+mn-lt"/>
                <a:ea typeface="+mn-ea"/>
                <a:cs typeface="+mn-cs"/>
              </a:defRPr>
            </a:lvl9pPr>
          </a:lstStyle>
          <a:p>
            <a:pPr algn="ctr"/>
            <a:r>
              <a:rPr lang="en-US" sz="1000" b="1">
                <a:latin typeface="Arial" panose="020B0604020202020204" pitchFamily="34" charset="0"/>
                <a:cs typeface="Arial" panose="020B0604020202020204" pitchFamily="34" charset="0"/>
              </a:rPr>
              <a:t>A/B OVERLAP</a:t>
            </a:r>
          </a:p>
          <a:p>
            <a:pPr algn="ctr"/>
            <a:r>
              <a:rPr lang="en-US" sz="800">
                <a:latin typeface="Arial" panose="020B0604020202020204" pitchFamily="34" charset="0"/>
                <a:cs typeface="Arial" panose="020B0604020202020204" pitchFamily="34" charset="0"/>
              </a:rPr>
              <a:t>220K</a:t>
            </a:r>
          </a:p>
        </p:txBody>
      </p:sp>
      <p:sp>
        <p:nvSpPr>
          <p:cNvPr id="13" name="TextBox 3">
            <a:extLst>
              <a:ext uri="{FF2B5EF4-FFF2-40B4-BE49-F238E27FC236}">
                <a16:creationId xmlns:a16="http://schemas.microsoft.com/office/drawing/2014/main" id="{7DF828D2-EED1-B371-B62B-763C1BD87300}"/>
              </a:ext>
            </a:extLst>
          </p:cNvPr>
          <p:cNvSpPr txBox="1"/>
          <p:nvPr/>
        </p:nvSpPr>
        <p:spPr>
          <a:xfrm>
            <a:off x="5431178" y="3162355"/>
            <a:ext cx="1421926" cy="508857"/>
          </a:xfrm>
          <a:prstGeom prst="rect">
            <a:avLst/>
          </a:prstGeom>
          <a:solidFill>
            <a:schemeClr val="bg1"/>
          </a:solidFill>
          <a:ln/>
        </p:spPr>
        <p:style>
          <a:lnRef idx="2">
            <a:schemeClr val="dk1"/>
          </a:lnRef>
          <a:fillRef idx="1">
            <a:schemeClr val="lt1"/>
          </a:fillRef>
          <a:effectRef idx="0">
            <a:schemeClr val="dk1"/>
          </a:effectRef>
          <a:fontRef idx="minor">
            <a:schemeClr val="dk1"/>
          </a:fontRef>
        </p:style>
        <p:txBody>
          <a:bodyPr wrap="square" rtlCol="0" anchor="t"/>
          <a:lstStyle>
            <a:defPPr>
              <a:defRPr lang="en-US"/>
            </a:defPPr>
            <a:lvl1pPr marL="0" indent="0" algn="l" defTabSz="914400" rtl="0" eaLnBrk="1" latinLnBrk="0" hangingPunct="1">
              <a:defRPr sz="1100" kern="1200">
                <a:solidFill>
                  <a:schemeClr val="dk1"/>
                </a:solidFill>
                <a:latin typeface="+mn-lt"/>
                <a:ea typeface="+mn-ea"/>
                <a:cs typeface="+mn-cs"/>
              </a:defRPr>
            </a:lvl1pPr>
            <a:lvl2pPr marL="457200" indent="0" algn="l" defTabSz="914400" rtl="0" eaLnBrk="1" latinLnBrk="0" hangingPunct="1">
              <a:defRPr sz="1100" kern="1200">
                <a:solidFill>
                  <a:schemeClr val="dk1"/>
                </a:solidFill>
                <a:latin typeface="+mn-lt"/>
                <a:ea typeface="+mn-ea"/>
                <a:cs typeface="+mn-cs"/>
              </a:defRPr>
            </a:lvl2pPr>
            <a:lvl3pPr marL="914400" indent="0" algn="l" defTabSz="914400" rtl="0" eaLnBrk="1" latinLnBrk="0" hangingPunct="1">
              <a:defRPr sz="1100" kern="1200">
                <a:solidFill>
                  <a:schemeClr val="dk1"/>
                </a:solidFill>
                <a:latin typeface="+mn-lt"/>
                <a:ea typeface="+mn-ea"/>
                <a:cs typeface="+mn-cs"/>
              </a:defRPr>
            </a:lvl3pPr>
            <a:lvl4pPr marL="1371600" indent="0" algn="l" defTabSz="914400" rtl="0" eaLnBrk="1" latinLnBrk="0" hangingPunct="1">
              <a:defRPr sz="1100" kern="1200">
                <a:solidFill>
                  <a:schemeClr val="dk1"/>
                </a:solidFill>
                <a:latin typeface="+mn-lt"/>
                <a:ea typeface="+mn-ea"/>
                <a:cs typeface="+mn-cs"/>
              </a:defRPr>
            </a:lvl4pPr>
            <a:lvl5pPr marL="1828800" indent="0" algn="l" defTabSz="914400" rtl="0" eaLnBrk="1" latinLnBrk="0" hangingPunct="1">
              <a:defRPr sz="1100" kern="1200">
                <a:solidFill>
                  <a:schemeClr val="dk1"/>
                </a:solidFill>
                <a:latin typeface="+mn-lt"/>
                <a:ea typeface="+mn-ea"/>
                <a:cs typeface="+mn-cs"/>
              </a:defRPr>
            </a:lvl5pPr>
            <a:lvl6pPr marL="2286000" indent="0" algn="l" defTabSz="914400" rtl="0" eaLnBrk="1" latinLnBrk="0" hangingPunct="1">
              <a:defRPr sz="1100" kern="1200">
                <a:solidFill>
                  <a:schemeClr val="dk1"/>
                </a:solidFill>
                <a:latin typeface="+mn-lt"/>
                <a:ea typeface="+mn-ea"/>
                <a:cs typeface="+mn-cs"/>
              </a:defRPr>
            </a:lvl6pPr>
            <a:lvl7pPr marL="2743200" indent="0" algn="l" defTabSz="914400" rtl="0" eaLnBrk="1" latinLnBrk="0" hangingPunct="1">
              <a:defRPr sz="1100" kern="1200">
                <a:solidFill>
                  <a:schemeClr val="dk1"/>
                </a:solidFill>
                <a:latin typeface="+mn-lt"/>
                <a:ea typeface="+mn-ea"/>
                <a:cs typeface="+mn-cs"/>
              </a:defRPr>
            </a:lvl7pPr>
            <a:lvl8pPr marL="3200400" indent="0" algn="l" defTabSz="914400" rtl="0" eaLnBrk="1" latinLnBrk="0" hangingPunct="1">
              <a:defRPr sz="1100" kern="1200">
                <a:solidFill>
                  <a:schemeClr val="dk1"/>
                </a:solidFill>
                <a:latin typeface="+mn-lt"/>
                <a:ea typeface="+mn-ea"/>
                <a:cs typeface="+mn-cs"/>
              </a:defRPr>
            </a:lvl8pPr>
            <a:lvl9pPr marL="3657600" indent="0" algn="l" defTabSz="914400" rtl="0" eaLnBrk="1" latinLnBrk="0" hangingPunct="1">
              <a:defRPr sz="1100" kern="1200">
                <a:solidFill>
                  <a:schemeClr val="dk1"/>
                </a:solidFill>
                <a:latin typeface="+mn-lt"/>
                <a:ea typeface="+mn-ea"/>
                <a:cs typeface="+mn-cs"/>
              </a:defRPr>
            </a:lvl9pPr>
          </a:lstStyle>
          <a:p>
            <a:pPr algn="ctr"/>
            <a:r>
              <a:rPr lang="en-US" sz="1000" b="1">
                <a:latin typeface="Arial" panose="020B0604020202020204" pitchFamily="34" charset="0"/>
                <a:cs typeface="Arial" panose="020B0604020202020204" pitchFamily="34" charset="0"/>
              </a:rPr>
              <a:t>CHALLENGER</a:t>
            </a:r>
          </a:p>
          <a:p>
            <a:pPr algn="ctr"/>
            <a:r>
              <a:rPr lang="en-US" sz="1000" b="1">
                <a:latin typeface="Arial" panose="020B0604020202020204" pitchFamily="34" charset="0"/>
                <a:cs typeface="Arial" panose="020B0604020202020204" pitchFamily="34" charset="0"/>
              </a:rPr>
              <a:t>EXCLUSIVE</a:t>
            </a:r>
          </a:p>
          <a:p>
            <a:pPr algn="ctr"/>
            <a:r>
              <a:rPr lang="en-US" sz="800">
                <a:latin typeface="Arial" panose="020B0604020202020204" pitchFamily="34" charset="0"/>
                <a:cs typeface="Arial" panose="020B0604020202020204" pitchFamily="34" charset="0"/>
              </a:rPr>
              <a:t>180K</a:t>
            </a:r>
          </a:p>
        </p:txBody>
      </p:sp>
      <p:sp>
        <p:nvSpPr>
          <p:cNvPr id="14" name="Rectangle 13">
            <a:extLst>
              <a:ext uri="{FF2B5EF4-FFF2-40B4-BE49-F238E27FC236}">
                <a16:creationId xmlns:a16="http://schemas.microsoft.com/office/drawing/2014/main" id="{46AA0E82-9858-AFF9-55A7-15497A693DA5}"/>
              </a:ext>
            </a:extLst>
          </p:cNvPr>
          <p:cNvSpPr/>
          <p:nvPr/>
        </p:nvSpPr>
        <p:spPr>
          <a:xfrm>
            <a:off x="5324155" y="1515257"/>
            <a:ext cx="1593162" cy="100981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5" name="Rectangle 14">
            <a:extLst>
              <a:ext uri="{FF2B5EF4-FFF2-40B4-BE49-F238E27FC236}">
                <a16:creationId xmlns:a16="http://schemas.microsoft.com/office/drawing/2014/main" id="{2C4CA1A0-6414-057D-B524-5D635CAD219C}"/>
              </a:ext>
            </a:extLst>
          </p:cNvPr>
          <p:cNvSpPr/>
          <p:nvPr/>
        </p:nvSpPr>
        <p:spPr>
          <a:xfrm>
            <a:off x="5338425" y="2689935"/>
            <a:ext cx="1593162" cy="104625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6" name="Arrow: Right 15">
            <a:extLst>
              <a:ext uri="{FF2B5EF4-FFF2-40B4-BE49-F238E27FC236}">
                <a16:creationId xmlns:a16="http://schemas.microsoft.com/office/drawing/2014/main" id="{3186ED0E-3831-D41B-5685-B9C949FB0E25}"/>
              </a:ext>
            </a:extLst>
          </p:cNvPr>
          <p:cNvSpPr/>
          <p:nvPr/>
        </p:nvSpPr>
        <p:spPr>
          <a:xfrm rot="19267373">
            <a:off x="4718466" y="3347871"/>
            <a:ext cx="603025" cy="13819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7" name="TextBox 3">
            <a:extLst>
              <a:ext uri="{FF2B5EF4-FFF2-40B4-BE49-F238E27FC236}">
                <a16:creationId xmlns:a16="http://schemas.microsoft.com/office/drawing/2014/main" id="{6218870B-9E33-FC2D-F410-50DEAD00D50B}"/>
              </a:ext>
            </a:extLst>
          </p:cNvPr>
          <p:cNvSpPr txBox="1"/>
          <p:nvPr/>
        </p:nvSpPr>
        <p:spPr>
          <a:xfrm>
            <a:off x="5431613" y="3876527"/>
            <a:ext cx="1421926" cy="383577"/>
          </a:xfrm>
          <a:prstGeom prst="rect">
            <a:avLst/>
          </a:prstGeom>
          <a:solidFill>
            <a:schemeClr val="bg1"/>
          </a:solidFill>
          <a:ln/>
        </p:spPr>
        <p:style>
          <a:lnRef idx="2">
            <a:schemeClr val="dk1"/>
          </a:lnRef>
          <a:fillRef idx="1">
            <a:schemeClr val="lt1"/>
          </a:fillRef>
          <a:effectRef idx="0">
            <a:schemeClr val="dk1"/>
          </a:effectRef>
          <a:fontRef idx="minor">
            <a:schemeClr val="dk1"/>
          </a:fontRef>
        </p:style>
        <p:txBody>
          <a:bodyPr wrap="square" rtlCol="0" anchor="t"/>
          <a:lstStyle>
            <a:defPPr>
              <a:defRPr lang="en-US"/>
            </a:defPPr>
            <a:lvl1pPr marL="0" indent="0" algn="l" defTabSz="914400" rtl="0" eaLnBrk="1" latinLnBrk="0" hangingPunct="1">
              <a:defRPr sz="1100" kern="1200">
                <a:solidFill>
                  <a:schemeClr val="dk1"/>
                </a:solidFill>
                <a:latin typeface="+mn-lt"/>
                <a:ea typeface="+mn-ea"/>
                <a:cs typeface="+mn-cs"/>
              </a:defRPr>
            </a:lvl1pPr>
            <a:lvl2pPr marL="457200" indent="0" algn="l" defTabSz="914400" rtl="0" eaLnBrk="1" latinLnBrk="0" hangingPunct="1">
              <a:defRPr sz="1100" kern="1200">
                <a:solidFill>
                  <a:schemeClr val="dk1"/>
                </a:solidFill>
                <a:latin typeface="+mn-lt"/>
                <a:ea typeface="+mn-ea"/>
                <a:cs typeface="+mn-cs"/>
              </a:defRPr>
            </a:lvl2pPr>
            <a:lvl3pPr marL="914400" indent="0" algn="l" defTabSz="914400" rtl="0" eaLnBrk="1" latinLnBrk="0" hangingPunct="1">
              <a:defRPr sz="1100" kern="1200">
                <a:solidFill>
                  <a:schemeClr val="dk1"/>
                </a:solidFill>
                <a:latin typeface="+mn-lt"/>
                <a:ea typeface="+mn-ea"/>
                <a:cs typeface="+mn-cs"/>
              </a:defRPr>
            </a:lvl3pPr>
            <a:lvl4pPr marL="1371600" indent="0" algn="l" defTabSz="914400" rtl="0" eaLnBrk="1" latinLnBrk="0" hangingPunct="1">
              <a:defRPr sz="1100" kern="1200">
                <a:solidFill>
                  <a:schemeClr val="dk1"/>
                </a:solidFill>
                <a:latin typeface="+mn-lt"/>
                <a:ea typeface="+mn-ea"/>
                <a:cs typeface="+mn-cs"/>
              </a:defRPr>
            </a:lvl4pPr>
            <a:lvl5pPr marL="1828800" indent="0" algn="l" defTabSz="914400" rtl="0" eaLnBrk="1" latinLnBrk="0" hangingPunct="1">
              <a:defRPr sz="1100" kern="1200">
                <a:solidFill>
                  <a:schemeClr val="dk1"/>
                </a:solidFill>
                <a:latin typeface="+mn-lt"/>
                <a:ea typeface="+mn-ea"/>
                <a:cs typeface="+mn-cs"/>
              </a:defRPr>
            </a:lvl5pPr>
            <a:lvl6pPr marL="2286000" indent="0" algn="l" defTabSz="914400" rtl="0" eaLnBrk="1" latinLnBrk="0" hangingPunct="1">
              <a:defRPr sz="1100" kern="1200">
                <a:solidFill>
                  <a:schemeClr val="dk1"/>
                </a:solidFill>
                <a:latin typeface="+mn-lt"/>
                <a:ea typeface="+mn-ea"/>
                <a:cs typeface="+mn-cs"/>
              </a:defRPr>
            </a:lvl6pPr>
            <a:lvl7pPr marL="2743200" indent="0" algn="l" defTabSz="914400" rtl="0" eaLnBrk="1" latinLnBrk="0" hangingPunct="1">
              <a:defRPr sz="1100" kern="1200">
                <a:solidFill>
                  <a:schemeClr val="dk1"/>
                </a:solidFill>
                <a:latin typeface="+mn-lt"/>
                <a:ea typeface="+mn-ea"/>
                <a:cs typeface="+mn-cs"/>
              </a:defRPr>
            </a:lvl7pPr>
            <a:lvl8pPr marL="3200400" indent="0" algn="l" defTabSz="914400" rtl="0" eaLnBrk="1" latinLnBrk="0" hangingPunct="1">
              <a:defRPr sz="1100" kern="1200">
                <a:solidFill>
                  <a:schemeClr val="dk1"/>
                </a:solidFill>
                <a:latin typeface="+mn-lt"/>
                <a:ea typeface="+mn-ea"/>
                <a:cs typeface="+mn-cs"/>
              </a:defRPr>
            </a:lvl8pPr>
            <a:lvl9pPr marL="3657600" indent="0" algn="l" defTabSz="914400" rtl="0" eaLnBrk="1" latinLnBrk="0" hangingPunct="1">
              <a:defRPr sz="1100" kern="1200">
                <a:solidFill>
                  <a:schemeClr val="dk1"/>
                </a:solidFill>
                <a:latin typeface="+mn-lt"/>
                <a:ea typeface="+mn-ea"/>
                <a:cs typeface="+mn-cs"/>
              </a:defRPr>
            </a:lvl9pPr>
          </a:lstStyle>
          <a:p>
            <a:pPr algn="ctr"/>
            <a:r>
              <a:rPr lang="en-US" sz="1000" b="1">
                <a:latin typeface="Arial" panose="020B0604020202020204" pitchFamily="34" charset="0"/>
                <a:cs typeface="Arial" panose="020B0604020202020204" pitchFamily="34" charset="0"/>
              </a:rPr>
              <a:t>CHALLENGER 2</a:t>
            </a:r>
          </a:p>
          <a:p>
            <a:pPr algn="ctr"/>
            <a:r>
              <a:rPr lang="en-US" sz="800">
                <a:latin typeface="Arial" panose="020B0604020202020204" pitchFamily="34" charset="0"/>
                <a:cs typeface="Arial" panose="020B0604020202020204" pitchFamily="34" charset="0"/>
              </a:rPr>
              <a:t>200K</a:t>
            </a:r>
          </a:p>
        </p:txBody>
      </p:sp>
      <p:sp>
        <p:nvSpPr>
          <p:cNvPr id="18" name="TextBox 3">
            <a:extLst>
              <a:ext uri="{FF2B5EF4-FFF2-40B4-BE49-F238E27FC236}">
                <a16:creationId xmlns:a16="http://schemas.microsoft.com/office/drawing/2014/main" id="{B2ABCCA9-A7F0-8BBB-F47F-F7072C698F18}"/>
              </a:ext>
            </a:extLst>
          </p:cNvPr>
          <p:cNvSpPr txBox="1"/>
          <p:nvPr/>
        </p:nvSpPr>
        <p:spPr>
          <a:xfrm>
            <a:off x="5425294" y="4346181"/>
            <a:ext cx="1424317" cy="506429"/>
          </a:xfrm>
          <a:prstGeom prst="rect">
            <a:avLst/>
          </a:prstGeom>
          <a:solidFill>
            <a:schemeClr val="bg1"/>
          </a:solidFill>
          <a:ln/>
        </p:spPr>
        <p:style>
          <a:lnRef idx="2">
            <a:schemeClr val="dk1"/>
          </a:lnRef>
          <a:fillRef idx="1">
            <a:schemeClr val="lt1"/>
          </a:fillRef>
          <a:effectRef idx="0">
            <a:schemeClr val="dk1"/>
          </a:effectRef>
          <a:fontRef idx="minor">
            <a:schemeClr val="dk1"/>
          </a:fontRef>
        </p:style>
        <p:txBody>
          <a:bodyPr wrap="square" rtlCol="0" anchor="t"/>
          <a:lstStyle>
            <a:defPPr>
              <a:defRPr lang="en-US"/>
            </a:defPPr>
            <a:lvl1pPr marL="0" indent="0" algn="l" defTabSz="914400" rtl="0" eaLnBrk="1" latinLnBrk="0" hangingPunct="1">
              <a:defRPr sz="1100" kern="1200">
                <a:solidFill>
                  <a:schemeClr val="dk1"/>
                </a:solidFill>
                <a:latin typeface="+mn-lt"/>
                <a:ea typeface="+mn-ea"/>
                <a:cs typeface="+mn-cs"/>
              </a:defRPr>
            </a:lvl1pPr>
            <a:lvl2pPr marL="457200" indent="0" algn="l" defTabSz="914400" rtl="0" eaLnBrk="1" latinLnBrk="0" hangingPunct="1">
              <a:defRPr sz="1100" kern="1200">
                <a:solidFill>
                  <a:schemeClr val="dk1"/>
                </a:solidFill>
                <a:latin typeface="+mn-lt"/>
                <a:ea typeface="+mn-ea"/>
                <a:cs typeface="+mn-cs"/>
              </a:defRPr>
            </a:lvl2pPr>
            <a:lvl3pPr marL="914400" indent="0" algn="l" defTabSz="914400" rtl="0" eaLnBrk="1" latinLnBrk="0" hangingPunct="1">
              <a:defRPr sz="1100" kern="1200">
                <a:solidFill>
                  <a:schemeClr val="dk1"/>
                </a:solidFill>
                <a:latin typeface="+mn-lt"/>
                <a:ea typeface="+mn-ea"/>
                <a:cs typeface="+mn-cs"/>
              </a:defRPr>
            </a:lvl3pPr>
            <a:lvl4pPr marL="1371600" indent="0" algn="l" defTabSz="914400" rtl="0" eaLnBrk="1" latinLnBrk="0" hangingPunct="1">
              <a:defRPr sz="1100" kern="1200">
                <a:solidFill>
                  <a:schemeClr val="dk1"/>
                </a:solidFill>
                <a:latin typeface="+mn-lt"/>
                <a:ea typeface="+mn-ea"/>
                <a:cs typeface="+mn-cs"/>
              </a:defRPr>
            </a:lvl4pPr>
            <a:lvl5pPr marL="1828800" indent="0" algn="l" defTabSz="914400" rtl="0" eaLnBrk="1" latinLnBrk="0" hangingPunct="1">
              <a:defRPr sz="1100" kern="1200">
                <a:solidFill>
                  <a:schemeClr val="dk1"/>
                </a:solidFill>
                <a:latin typeface="+mn-lt"/>
                <a:ea typeface="+mn-ea"/>
                <a:cs typeface="+mn-cs"/>
              </a:defRPr>
            </a:lvl5pPr>
            <a:lvl6pPr marL="2286000" indent="0" algn="l" defTabSz="914400" rtl="0" eaLnBrk="1" latinLnBrk="0" hangingPunct="1">
              <a:defRPr sz="1100" kern="1200">
                <a:solidFill>
                  <a:schemeClr val="dk1"/>
                </a:solidFill>
                <a:latin typeface="+mn-lt"/>
                <a:ea typeface="+mn-ea"/>
                <a:cs typeface="+mn-cs"/>
              </a:defRPr>
            </a:lvl6pPr>
            <a:lvl7pPr marL="2743200" indent="0" algn="l" defTabSz="914400" rtl="0" eaLnBrk="1" latinLnBrk="0" hangingPunct="1">
              <a:defRPr sz="1100" kern="1200">
                <a:solidFill>
                  <a:schemeClr val="dk1"/>
                </a:solidFill>
                <a:latin typeface="+mn-lt"/>
                <a:ea typeface="+mn-ea"/>
                <a:cs typeface="+mn-cs"/>
              </a:defRPr>
            </a:lvl7pPr>
            <a:lvl8pPr marL="3200400" indent="0" algn="l" defTabSz="914400" rtl="0" eaLnBrk="1" latinLnBrk="0" hangingPunct="1">
              <a:defRPr sz="1100" kern="1200">
                <a:solidFill>
                  <a:schemeClr val="dk1"/>
                </a:solidFill>
                <a:latin typeface="+mn-lt"/>
                <a:ea typeface="+mn-ea"/>
                <a:cs typeface="+mn-cs"/>
              </a:defRPr>
            </a:lvl8pPr>
            <a:lvl9pPr marL="3657600" indent="0" algn="l" defTabSz="914400" rtl="0" eaLnBrk="1" latinLnBrk="0" hangingPunct="1">
              <a:defRPr sz="1100" kern="1200">
                <a:solidFill>
                  <a:schemeClr val="dk1"/>
                </a:solidFill>
                <a:latin typeface="+mn-lt"/>
                <a:ea typeface="+mn-ea"/>
                <a:cs typeface="+mn-cs"/>
              </a:defRPr>
            </a:lvl9pPr>
          </a:lstStyle>
          <a:p>
            <a:pPr algn="ctr"/>
            <a:r>
              <a:rPr lang="en-US" sz="1000" b="1">
                <a:latin typeface="Arial" panose="020B0604020202020204" pitchFamily="34" charset="0"/>
                <a:cs typeface="Arial" panose="020B0604020202020204" pitchFamily="34" charset="0"/>
              </a:rPr>
              <a:t>CHALLENGER</a:t>
            </a:r>
          </a:p>
          <a:p>
            <a:pPr algn="ctr"/>
            <a:r>
              <a:rPr lang="en-US" sz="1000" b="1">
                <a:latin typeface="Arial" panose="020B0604020202020204" pitchFamily="34" charset="0"/>
                <a:cs typeface="Arial" panose="020B0604020202020204" pitchFamily="34" charset="0"/>
              </a:rPr>
              <a:t>ROLLOUT</a:t>
            </a:r>
          </a:p>
          <a:p>
            <a:pPr algn="ctr"/>
            <a:r>
              <a:rPr lang="en-US" sz="800">
                <a:latin typeface="Arial" panose="020B0604020202020204" pitchFamily="34" charset="0"/>
                <a:cs typeface="Arial" panose="020B0604020202020204" pitchFamily="34" charset="0"/>
              </a:rPr>
              <a:t>450K</a:t>
            </a:r>
          </a:p>
        </p:txBody>
      </p:sp>
      <p:sp>
        <p:nvSpPr>
          <p:cNvPr id="19" name="Arrow: Right 18">
            <a:extLst>
              <a:ext uri="{FF2B5EF4-FFF2-40B4-BE49-F238E27FC236}">
                <a16:creationId xmlns:a16="http://schemas.microsoft.com/office/drawing/2014/main" id="{F2D2E933-25F8-A01F-C5F3-950FD5CC9DB8}"/>
              </a:ext>
            </a:extLst>
          </p:cNvPr>
          <p:cNvSpPr/>
          <p:nvPr/>
        </p:nvSpPr>
        <p:spPr>
          <a:xfrm rot="459598">
            <a:off x="4773525" y="3857668"/>
            <a:ext cx="493583" cy="15392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0" name="Arrow: Right 19">
            <a:extLst>
              <a:ext uri="{FF2B5EF4-FFF2-40B4-BE49-F238E27FC236}">
                <a16:creationId xmlns:a16="http://schemas.microsoft.com/office/drawing/2014/main" id="{D5B3F78A-C349-00C0-34C7-5760E9B6DDFA}"/>
              </a:ext>
            </a:extLst>
          </p:cNvPr>
          <p:cNvSpPr/>
          <p:nvPr/>
        </p:nvSpPr>
        <p:spPr>
          <a:xfrm rot="1387960">
            <a:off x="4731004" y="4208217"/>
            <a:ext cx="554919" cy="1449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1" name="TextBox 3">
            <a:extLst>
              <a:ext uri="{FF2B5EF4-FFF2-40B4-BE49-F238E27FC236}">
                <a16:creationId xmlns:a16="http://schemas.microsoft.com/office/drawing/2014/main" id="{CD10566E-6100-9B2B-4F4B-2A7D07A7DB7B}"/>
              </a:ext>
            </a:extLst>
          </p:cNvPr>
          <p:cNvSpPr txBox="1"/>
          <p:nvPr/>
        </p:nvSpPr>
        <p:spPr>
          <a:xfrm>
            <a:off x="2527957" y="5120020"/>
            <a:ext cx="1413934" cy="381000"/>
          </a:xfrm>
          <a:prstGeom prst="rect">
            <a:avLst/>
          </a:prstGeom>
          <a:solidFill>
            <a:srgbClr val="8F8F8F"/>
          </a:solidFill>
          <a:ln/>
        </p:spPr>
        <p:style>
          <a:lnRef idx="2">
            <a:schemeClr val="dk1"/>
          </a:lnRef>
          <a:fillRef idx="1">
            <a:schemeClr val="lt1"/>
          </a:fillRef>
          <a:effectRef idx="0">
            <a:schemeClr val="dk1"/>
          </a:effectRef>
          <a:fontRef idx="minor">
            <a:schemeClr val="dk1"/>
          </a:fontRef>
        </p:style>
        <p:txBody>
          <a:bodyPr wrap="square" rtlCol="0" anchor="t"/>
          <a:lstStyle>
            <a:defPPr>
              <a:defRPr lang="en-US"/>
            </a:defPPr>
            <a:lvl1pPr marL="0" indent="0" algn="l" defTabSz="914400" rtl="0" eaLnBrk="1" latinLnBrk="0" hangingPunct="1">
              <a:defRPr sz="1100" kern="1200">
                <a:solidFill>
                  <a:schemeClr val="dk1"/>
                </a:solidFill>
                <a:latin typeface="+mn-lt"/>
                <a:ea typeface="+mn-ea"/>
                <a:cs typeface="+mn-cs"/>
              </a:defRPr>
            </a:lvl1pPr>
            <a:lvl2pPr marL="457200" indent="0" algn="l" defTabSz="914400" rtl="0" eaLnBrk="1" latinLnBrk="0" hangingPunct="1">
              <a:defRPr sz="1100" kern="1200">
                <a:solidFill>
                  <a:schemeClr val="dk1"/>
                </a:solidFill>
                <a:latin typeface="+mn-lt"/>
                <a:ea typeface="+mn-ea"/>
                <a:cs typeface="+mn-cs"/>
              </a:defRPr>
            </a:lvl2pPr>
            <a:lvl3pPr marL="914400" indent="0" algn="l" defTabSz="914400" rtl="0" eaLnBrk="1" latinLnBrk="0" hangingPunct="1">
              <a:defRPr sz="1100" kern="1200">
                <a:solidFill>
                  <a:schemeClr val="dk1"/>
                </a:solidFill>
                <a:latin typeface="+mn-lt"/>
                <a:ea typeface="+mn-ea"/>
                <a:cs typeface="+mn-cs"/>
              </a:defRPr>
            </a:lvl3pPr>
            <a:lvl4pPr marL="1371600" indent="0" algn="l" defTabSz="914400" rtl="0" eaLnBrk="1" latinLnBrk="0" hangingPunct="1">
              <a:defRPr sz="1100" kern="1200">
                <a:solidFill>
                  <a:schemeClr val="dk1"/>
                </a:solidFill>
                <a:latin typeface="+mn-lt"/>
                <a:ea typeface="+mn-ea"/>
                <a:cs typeface="+mn-cs"/>
              </a:defRPr>
            </a:lvl4pPr>
            <a:lvl5pPr marL="1828800" indent="0" algn="l" defTabSz="914400" rtl="0" eaLnBrk="1" latinLnBrk="0" hangingPunct="1">
              <a:defRPr sz="1100" kern="1200">
                <a:solidFill>
                  <a:schemeClr val="dk1"/>
                </a:solidFill>
                <a:latin typeface="+mn-lt"/>
                <a:ea typeface="+mn-ea"/>
                <a:cs typeface="+mn-cs"/>
              </a:defRPr>
            </a:lvl5pPr>
            <a:lvl6pPr marL="2286000" indent="0" algn="l" defTabSz="914400" rtl="0" eaLnBrk="1" latinLnBrk="0" hangingPunct="1">
              <a:defRPr sz="1100" kern="1200">
                <a:solidFill>
                  <a:schemeClr val="dk1"/>
                </a:solidFill>
                <a:latin typeface="+mn-lt"/>
                <a:ea typeface="+mn-ea"/>
                <a:cs typeface="+mn-cs"/>
              </a:defRPr>
            </a:lvl6pPr>
            <a:lvl7pPr marL="2743200" indent="0" algn="l" defTabSz="914400" rtl="0" eaLnBrk="1" latinLnBrk="0" hangingPunct="1">
              <a:defRPr sz="1100" kern="1200">
                <a:solidFill>
                  <a:schemeClr val="dk1"/>
                </a:solidFill>
                <a:latin typeface="+mn-lt"/>
                <a:ea typeface="+mn-ea"/>
                <a:cs typeface="+mn-cs"/>
              </a:defRPr>
            </a:lvl7pPr>
            <a:lvl8pPr marL="3200400" indent="0" algn="l" defTabSz="914400" rtl="0" eaLnBrk="1" latinLnBrk="0" hangingPunct="1">
              <a:defRPr sz="1100" kern="1200">
                <a:solidFill>
                  <a:schemeClr val="dk1"/>
                </a:solidFill>
                <a:latin typeface="+mn-lt"/>
                <a:ea typeface="+mn-ea"/>
                <a:cs typeface="+mn-cs"/>
              </a:defRPr>
            </a:lvl8pPr>
            <a:lvl9pPr marL="3657600" indent="0" algn="l" defTabSz="914400" rtl="0" eaLnBrk="1" latinLnBrk="0" hangingPunct="1">
              <a:defRPr sz="1100" kern="1200">
                <a:solidFill>
                  <a:schemeClr val="dk1"/>
                </a:solidFill>
                <a:latin typeface="+mn-lt"/>
                <a:ea typeface="+mn-ea"/>
                <a:cs typeface="+mn-cs"/>
              </a:defRPr>
            </a:lvl9pPr>
          </a:lstStyle>
          <a:p>
            <a:pPr algn="ctr"/>
            <a:r>
              <a:rPr lang="en-US" sz="1000" b="1">
                <a:solidFill>
                  <a:schemeClr val="bg1"/>
                </a:solidFill>
                <a:latin typeface="Arial" panose="020B0604020202020204" pitchFamily="34" charset="0"/>
                <a:cs typeface="Arial" panose="020B0604020202020204" pitchFamily="34" charset="0"/>
              </a:rPr>
              <a:t>PRE - MOVE</a:t>
            </a:r>
            <a:endParaRPr lang="en-US" sz="800" b="1">
              <a:solidFill>
                <a:schemeClr val="bg1"/>
              </a:solidFill>
              <a:latin typeface="Arial" panose="020B0604020202020204" pitchFamily="34" charset="0"/>
              <a:cs typeface="Arial" panose="020B0604020202020204" pitchFamily="34" charset="0"/>
            </a:endParaRPr>
          </a:p>
          <a:p>
            <a:pPr algn="ctr"/>
            <a:r>
              <a:rPr lang="en-US" sz="800" b="1">
                <a:solidFill>
                  <a:schemeClr val="bg1"/>
                </a:solidFill>
                <a:latin typeface="Arial" panose="020B0604020202020204" pitchFamily="34" charset="0"/>
                <a:cs typeface="Arial" panose="020B0604020202020204" pitchFamily="34" charset="0"/>
              </a:rPr>
              <a:t>200K</a:t>
            </a:r>
          </a:p>
        </p:txBody>
      </p:sp>
      <p:sp>
        <p:nvSpPr>
          <p:cNvPr id="22" name="TextBox 3">
            <a:extLst>
              <a:ext uri="{FF2B5EF4-FFF2-40B4-BE49-F238E27FC236}">
                <a16:creationId xmlns:a16="http://schemas.microsoft.com/office/drawing/2014/main" id="{F8192F3A-4E7D-384F-3484-D3486C8F0410}"/>
              </a:ext>
            </a:extLst>
          </p:cNvPr>
          <p:cNvSpPr txBox="1"/>
          <p:nvPr/>
        </p:nvSpPr>
        <p:spPr>
          <a:xfrm>
            <a:off x="5452963" y="5059650"/>
            <a:ext cx="1413934" cy="541866"/>
          </a:xfrm>
          <a:prstGeom prst="rect">
            <a:avLst/>
          </a:prstGeom>
          <a:solidFill>
            <a:srgbClr val="BFBFBF"/>
          </a:solidFill>
          <a:ln/>
        </p:spPr>
        <p:style>
          <a:lnRef idx="2">
            <a:schemeClr val="dk1"/>
          </a:lnRef>
          <a:fillRef idx="1">
            <a:schemeClr val="lt1"/>
          </a:fillRef>
          <a:effectRef idx="0">
            <a:schemeClr val="dk1"/>
          </a:effectRef>
          <a:fontRef idx="minor">
            <a:schemeClr val="dk1"/>
          </a:fontRef>
        </p:style>
        <p:txBody>
          <a:bodyPr wrap="square" rtlCol="0" anchor="t"/>
          <a:lstStyle>
            <a:defPPr>
              <a:defRPr lang="en-US"/>
            </a:defPPr>
            <a:lvl1pPr marL="0" indent="0" algn="l" defTabSz="914400" rtl="0" eaLnBrk="1" latinLnBrk="0" hangingPunct="1">
              <a:defRPr sz="1100" kern="1200">
                <a:solidFill>
                  <a:schemeClr val="dk1"/>
                </a:solidFill>
                <a:latin typeface="+mn-lt"/>
                <a:ea typeface="+mn-ea"/>
                <a:cs typeface="+mn-cs"/>
              </a:defRPr>
            </a:lvl1pPr>
            <a:lvl2pPr marL="457200" indent="0" algn="l" defTabSz="914400" rtl="0" eaLnBrk="1" latinLnBrk="0" hangingPunct="1">
              <a:defRPr sz="1100" kern="1200">
                <a:solidFill>
                  <a:schemeClr val="dk1"/>
                </a:solidFill>
                <a:latin typeface="+mn-lt"/>
                <a:ea typeface="+mn-ea"/>
                <a:cs typeface="+mn-cs"/>
              </a:defRPr>
            </a:lvl2pPr>
            <a:lvl3pPr marL="914400" indent="0" algn="l" defTabSz="914400" rtl="0" eaLnBrk="1" latinLnBrk="0" hangingPunct="1">
              <a:defRPr sz="1100" kern="1200">
                <a:solidFill>
                  <a:schemeClr val="dk1"/>
                </a:solidFill>
                <a:latin typeface="+mn-lt"/>
                <a:ea typeface="+mn-ea"/>
                <a:cs typeface="+mn-cs"/>
              </a:defRPr>
            </a:lvl3pPr>
            <a:lvl4pPr marL="1371600" indent="0" algn="l" defTabSz="914400" rtl="0" eaLnBrk="1" latinLnBrk="0" hangingPunct="1">
              <a:defRPr sz="1100" kern="1200">
                <a:solidFill>
                  <a:schemeClr val="dk1"/>
                </a:solidFill>
                <a:latin typeface="+mn-lt"/>
                <a:ea typeface="+mn-ea"/>
                <a:cs typeface="+mn-cs"/>
              </a:defRPr>
            </a:lvl4pPr>
            <a:lvl5pPr marL="1828800" indent="0" algn="l" defTabSz="914400" rtl="0" eaLnBrk="1" latinLnBrk="0" hangingPunct="1">
              <a:defRPr sz="1100" kern="1200">
                <a:solidFill>
                  <a:schemeClr val="dk1"/>
                </a:solidFill>
                <a:latin typeface="+mn-lt"/>
                <a:ea typeface="+mn-ea"/>
                <a:cs typeface="+mn-cs"/>
              </a:defRPr>
            </a:lvl5pPr>
            <a:lvl6pPr marL="2286000" indent="0" algn="l" defTabSz="914400" rtl="0" eaLnBrk="1" latinLnBrk="0" hangingPunct="1">
              <a:defRPr sz="1100" kern="1200">
                <a:solidFill>
                  <a:schemeClr val="dk1"/>
                </a:solidFill>
                <a:latin typeface="+mn-lt"/>
                <a:ea typeface="+mn-ea"/>
                <a:cs typeface="+mn-cs"/>
              </a:defRPr>
            </a:lvl6pPr>
            <a:lvl7pPr marL="2743200" indent="0" algn="l" defTabSz="914400" rtl="0" eaLnBrk="1" latinLnBrk="0" hangingPunct="1">
              <a:defRPr sz="1100" kern="1200">
                <a:solidFill>
                  <a:schemeClr val="dk1"/>
                </a:solidFill>
                <a:latin typeface="+mn-lt"/>
                <a:ea typeface="+mn-ea"/>
                <a:cs typeface="+mn-cs"/>
              </a:defRPr>
            </a:lvl7pPr>
            <a:lvl8pPr marL="3200400" indent="0" algn="l" defTabSz="914400" rtl="0" eaLnBrk="1" latinLnBrk="0" hangingPunct="1">
              <a:defRPr sz="1100" kern="1200">
                <a:solidFill>
                  <a:schemeClr val="dk1"/>
                </a:solidFill>
                <a:latin typeface="+mn-lt"/>
                <a:ea typeface="+mn-ea"/>
                <a:cs typeface="+mn-cs"/>
              </a:defRPr>
            </a:lvl8pPr>
            <a:lvl9pPr marL="3657600" indent="0" algn="l" defTabSz="914400" rtl="0" eaLnBrk="1" latinLnBrk="0" hangingPunct="1">
              <a:defRPr sz="1100" kern="1200">
                <a:solidFill>
                  <a:schemeClr val="dk1"/>
                </a:solidFill>
                <a:latin typeface="+mn-lt"/>
                <a:ea typeface="+mn-ea"/>
                <a:cs typeface="+mn-cs"/>
              </a:defRPr>
            </a:lvl9pPr>
          </a:lstStyle>
          <a:p>
            <a:pPr algn="ctr"/>
            <a:r>
              <a:rPr lang="en-US" sz="1000" b="1">
                <a:latin typeface="Arial" panose="020B0604020202020204" pitchFamily="34" charset="0"/>
                <a:cs typeface="Arial" panose="020B0604020202020204" pitchFamily="34" charset="0"/>
              </a:rPr>
              <a:t>PRE - MOVE </a:t>
            </a:r>
          </a:p>
          <a:p>
            <a:pPr algn="ctr"/>
            <a:r>
              <a:rPr lang="en-US" sz="1000" b="1">
                <a:latin typeface="Arial" panose="020B0604020202020204" pitchFamily="34" charset="0"/>
                <a:cs typeface="Arial" panose="020B0604020202020204" pitchFamily="34" charset="0"/>
              </a:rPr>
              <a:t>EXCLUSIVE</a:t>
            </a:r>
          </a:p>
          <a:p>
            <a:pPr algn="ctr"/>
            <a:r>
              <a:rPr lang="en-US" sz="800">
                <a:latin typeface="Arial" panose="020B0604020202020204" pitchFamily="34" charset="0"/>
                <a:cs typeface="Arial" panose="020B0604020202020204" pitchFamily="34" charset="0"/>
              </a:rPr>
              <a:t>200 K</a:t>
            </a:r>
          </a:p>
        </p:txBody>
      </p:sp>
      <p:sp>
        <p:nvSpPr>
          <p:cNvPr id="23" name="Arrow: Right 22">
            <a:extLst>
              <a:ext uri="{FF2B5EF4-FFF2-40B4-BE49-F238E27FC236}">
                <a16:creationId xmlns:a16="http://schemas.microsoft.com/office/drawing/2014/main" id="{C4C748AD-A2E7-50C2-FC71-B2778C3E74F9}"/>
              </a:ext>
            </a:extLst>
          </p:cNvPr>
          <p:cNvSpPr/>
          <p:nvPr/>
        </p:nvSpPr>
        <p:spPr>
          <a:xfrm>
            <a:off x="4089830" y="5245918"/>
            <a:ext cx="982134" cy="127000"/>
          </a:xfrm>
          <a:prstGeom prst="rightArrow">
            <a:avLst/>
          </a:prstGeom>
          <a:solidFill>
            <a:schemeClr val="bg2">
              <a:lumMod val="25000"/>
            </a:schemeClr>
          </a:solidFill>
        </p:spPr>
        <p:style>
          <a:lnRef idx="2">
            <a:schemeClr val="dk1">
              <a:shade val="15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4" name="Rectangle 23">
            <a:extLst>
              <a:ext uri="{FF2B5EF4-FFF2-40B4-BE49-F238E27FC236}">
                <a16:creationId xmlns:a16="http://schemas.microsoft.com/office/drawing/2014/main" id="{B912E0BD-A3EF-A4DC-DC6B-96A9DD025874}"/>
              </a:ext>
            </a:extLst>
          </p:cNvPr>
          <p:cNvSpPr/>
          <p:nvPr/>
        </p:nvSpPr>
        <p:spPr>
          <a:xfrm>
            <a:off x="2054201" y="5670833"/>
            <a:ext cx="2929467" cy="197271"/>
          </a:xfrm>
          <a:prstGeom prst="rect">
            <a:avLst/>
          </a:prstGeom>
          <a:solidFill>
            <a:schemeClr val="accent3">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sz="700" b="1" i="1"/>
              <a:t>* Randomly splitting the overlap households between A and B</a:t>
            </a:r>
          </a:p>
        </p:txBody>
      </p:sp>
      <p:sp>
        <p:nvSpPr>
          <p:cNvPr id="25" name="Right Brace 24">
            <a:extLst>
              <a:ext uri="{FF2B5EF4-FFF2-40B4-BE49-F238E27FC236}">
                <a16:creationId xmlns:a16="http://schemas.microsoft.com/office/drawing/2014/main" id="{7B13B95A-F827-AC6E-864B-7E7EFD946FCE}"/>
              </a:ext>
            </a:extLst>
          </p:cNvPr>
          <p:cNvSpPr/>
          <p:nvPr/>
        </p:nvSpPr>
        <p:spPr>
          <a:xfrm>
            <a:off x="7129364" y="1562917"/>
            <a:ext cx="169333" cy="939800"/>
          </a:xfrm>
          <a:prstGeom prst="rightBrace">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sz="1100"/>
          </a:p>
        </p:txBody>
      </p:sp>
      <p:sp>
        <p:nvSpPr>
          <p:cNvPr id="26" name="Right Brace 25">
            <a:extLst>
              <a:ext uri="{FF2B5EF4-FFF2-40B4-BE49-F238E27FC236}">
                <a16:creationId xmlns:a16="http://schemas.microsoft.com/office/drawing/2014/main" id="{B4F4CEB8-0650-A60F-ACEA-DF88A98D4231}"/>
              </a:ext>
            </a:extLst>
          </p:cNvPr>
          <p:cNvSpPr/>
          <p:nvPr/>
        </p:nvSpPr>
        <p:spPr>
          <a:xfrm>
            <a:off x="7129364" y="2714382"/>
            <a:ext cx="194733" cy="999067"/>
          </a:xfrm>
          <a:prstGeom prst="rightBrace">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sz="1100"/>
          </a:p>
        </p:txBody>
      </p:sp>
      <p:sp>
        <p:nvSpPr>
          <p:cNvPr id="27" name="Right Brace 26">
            <a:extLst>
              <a:ext uri="{FF2B5EF4-FFF2-40B4-BE49-F238E27FC236}">
                <a16:creationId xmlns:a16="http://schemas.microsoft.com/office/drawing/2014/main" id="{75CD61DE-1EAB-ED4B-7B1D-3DA1A7EF6A86}"/>
              </a:ext>
            </a:extLst>
          </p:cNvPr>
          <p:cNvSpPr/>
          <p:nvPr/>
        </p:nvSpPr>
        <p:spPr>
          <a:xfrm>
            <a:off x="7146297" y="4390783"/>
            <a:ext cx="177800" cy="372535"/>
          </a:xfrm>
          <a:prstGeom prst="rightBrace">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sz="1100"/>
          </a:p>
        </p:txBody>
      </p:sp>
      <p:sp>
        <p:nvSpPr>
          <p:cNvPr id="28" name="Right Brace 27">
            <a:extLst>
              <a:ext uri="{FF2B5EF4-FFF2-40B4-BE49-F238E27FC236}">
                <a16:creationId xmlns:a16="http://schemas.microsoft.com/office/drawing/2014/main" id="{144E14B0-8850-1709-3A51-22B8F5A15610}"/>
              </a:ext>
            </a:extLst>
          </p:cNvPr>
          <p:cNvSpPr/>
          <p:nvPr/>
        </p:nvSpPr>
        <p:spPr>
          <a:xfrm>
            <a:off x="7171697" y="5059647"/>
            <a:ext cx="152400" cy="508003"/>
          </a:xfrm>
          <a:prstGeom prst="rightBrace">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sz="1100"/>
          </a:p>
        </p:txBody>
      </p:sp>
      <p:sp>
        <p:nvSpPr>
          <p:cNvPr id="29" name="TextBox 3">
            <a:extLst>
              <a:ext uri="{FF2B5EF4-FFF2-40B4-BE49-F238E27FC236}">
                <a16:creationId xmlns:a16="http://schemas.microsoft.com/office/drawing/2014/main" id="{1C674BFA-CD36-A13E-00BE-EC66DBB56BE5}"/>
              </a:ext>
            </a:extLst>
          </p:cNvPr>
          <p:cNvSpPr txBox="1"/>
          <p:nvPr/>
        </p:nvSpPr>
        <p:spPr>
          <a:xfrm>
            <a:off x="7324097" y="1928547"/>
            <a:ext cx="1239773" cy="372533"/>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rtlCol="0" anchor="t"/>
          <a:lstStyle>
            <a:defPPr>
              <a:defRPr lang="en-US"/>
            </a:defPPr>
            <a:lvl1pPr marL="0" indent="0" algn="l" defTabSz="914400" rtl="0" eaLnBrk="1" latinLnBrk="0" hangingPunct="1">
              <a:defRPr sz="1100" kern="1200">
                <a:solidFill>
                  <a:schemeClr val="dk1"/>
                </a:solidFill>
                <a:latin typeface="+mn-lt"/>
                <a:ea typeface="+mn-ea"/>
                <a:cs typeface="+mn-cs"/>
              </a:defRPr>
            </a:lvl1pPr>
            <a:lvl2pPr marL="457200" indent="0" algn="l" defTabSz="914400" rtl="0" eaLnBrk="1" latinLnBrk="0" hangingPunct="1">
              <a:defRPr sz="1100" kern="1200">
                <a:solidFill>
                  <a:schemeClr val="dk1"/>
                </a:solidFill>
                <a:latin typeface="+mn-lt"/>
                <a:ea typeface="+mn-ea"/>
                <a:cs typeface="+mn-cs"/>
              </a:defRPr>
            </a:lvl2pPr>
            <a:lvl3pPr marL="914400" indent="0" algn="l" defTabSz="914400" rtl="0" eaLnBrk="1" latinLnBrk="0" hangingPunct="1">
              <a:defRPr sz="1100" kern="1200">
                <a:solidFill>
                  <a:schemeClr val="dk1"/>
                </a:solidFill>
                <a:latin typeface="+mn-lt"/>
                <a:ea typeface="+mn-ea"/>
                <a:cs typeface="+mn-cs"/>
              </a:defRPr>
            </a:lvl3pPr>
            <a:lvl4pPr marL="1371600" indent="0" algn="l" defTabSz="914400" rtl="0" eaLnBrk="1" latinLnBrk="0" hangingPunct="1">
              <a:defRPr sz="1100" kern="1200">
                <a:solidFill>
                  <a:schemeClr val="dk1"/>
                </a:solidFill>
                <a:latin typeface="+mn-lt"/>
                <a:ea typeface="+mn-ea"/>
                <a:cs typeface="+mn-cs"/>
              </a:defRPr>
            </a:lvl4pPr>
            <a:lvl5pPr marL="1828800" indent="0" algn="l" defTabSz="914400" rtl="0" eaLnBrk="1" latinLnBrk="0" hangingPunct="1">
              <a:defRPr sz="1100" kern="1200">
                <a:solidFill>
                  <a:schemeClr val="dk1"/>
                </a:solidFill>
                <a:latin typeface="+mn-lt"/>
                <a:ea typeface="+mn-ea"/>
                <a:cs typeface="+mn-cs"/>
              </a:defRPr>
            </a:lvl5pPr>
            <a:lvl6pPr marL="2286000" indent="0" algn="l" defTabSz="914400" rtl="0" eaLnBrk="1" latinLnBrk="0" hangingPunct="1">
              <a:defRPr sz="1100" kern="1200">
                <a:solidFill>
                  <a:schemeClr val="dk1"/>
                </a:solidFill>
                <a:latin typeface="+mn-lt"/>
                <a:ea typeface="+mn-ea"/>
                <a:cs typeface="+mn-cs"/>
              </a:defRPr>
            </a:lvl6pPr>
            <a:lvl7pPr marL="2743200" indent="0" algn="l" defTabSz="914400" rtl="0" eaLnBrk="1" latinLnBrk="0" hangingPunct="1">
              <a:defRPr sz="1100" kern="1200">
                <a:solidFill>
                  <a:schemeClr val="dk1"/>
                </a:solidFill>
                <a:latin typeface="+mn-lt"/>
                <a:ea typeface="+mn-ea"/>
                <a:cs typeface="+mn-cs"/>
              </a:defRPr>
            </a:lvl7pPr>
            <a:lvl8pPr marL="3200400" indent="0" algn="l" defTabSz="914400" rtl="0" eaLnBrk="1" latinLnBrk="0" hangingPunct="1">
              <a:defRPr sz="1100" kern="1200">
                <a:solidFill>
                  <a:schemeClr val="dk1"/>
                </a:solidFill>
                <a:latin typeface="+mn-lt"/>
                <a:ea typeface="+mn-ea"/>
                <a:cs typeface="+mn-cs"/>
              </a:defRPr>
            </a:lvl8pPr>
            <a:lvl9pPr marL="3657600" indent="0" algn="l" defTabSz="914400" rtl="0" eaLnBrk="1" latinLnBrk="0" hangingPunct="1">
              <a:defRPr sz="1100" kern="1200">
                <a:solidFill>
                  <a:schemeClr val="dk1"/>
                </a:solidFill>
                <a:latin typeface="+mn-lt"/>
                <a:ea typeface="+mn-ea"/>
                <a:cs typeface="+mn-cs"/>
              </a:defRPr>
            </a:lvl9pPr>
          </a:lstStyle>
          <a:p>
            <a:pPr algn="ctr"/>
            <a:r>
              <a:rPr lang="en-US" sz="1000" b="1">
                <a:latin typeface="Arial" panose="020B0604020202020204" pitchFamily="34" charset="0"/>
                <a:cs typeface="Arial" panose="020B0604020202020204" pitchFamily="34" charset="0"/>
              </a:rPr>
              <a:t>AT_MOVE_BAU</a:t>
            </a:r>
          </a:p>
          <a:p>
            <a:pPr algn="ctr"/>
            <a:r>
              <a:rPr lang="en-US" sz="800">
                <a:latin typeface="Arial" panose="020B0604020202020204" pitchFamily="34" charset="0"/>
                <a:cs typeface="Arial" panose="020B0604020202020204" pitchFamily="34" charset="0"/>
              </a:rPr>
              <a:t>400K</a:t>
            </a:r>
          </a:p>
        </p:txBody>
      </p:sp>
      <p:sp>
        <p:nvSpPr>
          <p:cNvPr id="30" name="TextBox 3">
            <a:extLst>
              <a:ext uri="{FF2B5EF4-FFF2-40B4-BE49-F238E27FC236}">
                <a16:creationId xmlns:a16="http://schemas.microsoft.com/office/drawing/2014/main" id="{4C8A3F94-B79A-E07B-C1BF-7D7C3B75F518}"/>
              </a:ext>
            </a:extLst>
          </p:cNvPr>
          <p:cNvSpPr txBox="1"/>
          <p:nvPr/>
        </p:nvSpPr>
        <p:spPr>
          <a:xfrm>
            <a:off x="7294503" y="3036116"/>
            <a:ext cx="1854200" cy="372533"/>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rtlCol="0" anchor="t"/>
          <a:lstStyle>
            <a:defPPr>
              <a:defRPr lang="en-US"/>
            </a:defPPr>
            <a:lvl1pPr marL="0" indent="0" algn="l" defTabSz="914400" rtl="0" eaLnBrk="1" latinLnBrk="0" hangingPunct="1">
              <a:defRPr sz="1100" kern="1200">
                <a:solidFill>
                  <a:schemeClr val="dk1"/>
                </a:solidFill>
                <a:latin typeface="+mn-lt"/>
                <a:ea typeface="+mn-ea"/>
                <a:cs typeface="+mn-cs"/>
              </a:defRPr>
            </a:lvl1pPr>
            <a:lvl2pPr marL="457200" indent="0" algn="l" defTabSz="914400" rtl="0" eaLnBrk="1" latinLnBrk="0" hangingPunct="1">
              <a:defRPr sz="1100" kern="1200">
                <a:solidFill>
                  <a:schemeClr val="dk1"/>
                </a:solidFill>
                <a:latin typeface="+mn-lt"/>
                <a:ea typeface="+mn-ea"/>
                <a:cs typeface="+mn-cs"/>
              </a:defRPr>
            </a:lvl2pPr>
            <a:lvl3pPr marL="914400" indent="0" algn="l" defTabSz="914400" rtl="0" eaLnBrk="1" latinLnBrk="0" hangingPunct="1">
              <a:defRPr sz="1100" kern="1200">
                <a:solidFill>
                  <a:schemeClr val="dk1"/>
                </a:solidFill>
                <a:latin typeface="+mn-lt"/>
                <a:ea typeface="+mn-ea"/>
                <a:cs typeface="+mn-cs"/>
              </a:defRPr>
            </a:lvl3pPr>
            <a:lvl4pPr marL="1371600" indent="0" algn="l" defTabSz="914400" rtl="0" eaLnBrk="1" latinLnBrk="0" hangingPunct="1">
              <a:defRPr sz="1100" kern="1200">
                <a:solidFill>
                  <a:schemeClr val="dk1"/>
                </a:solidFill>
                <a:latin typeface="+mn-lt"/>
                <a:ea typeface="+mn-ea"/>
                <a:cs typeface="+mn-cs"/>
              </a:defRPr>
            </a:lvl4pPr>
            <a:lvl5pPr marL="1828800" indent="0" algn="l" defTabSz="914400" rtl="0" eaLnBrk="1" latinLnBrk="0" hangingPunct="1">
              <a:defRPr sz="1100" kern="1200">
                <a:solidFill>
                  <a:schemeClr val="dk1"/>
                </a:solidFill>
                <a:latin typeface="+mn-lt"/>
                <a:ea typeface="+mn-ea"/>
                <a:cs typeface="+mn-cs"/>
              </a:defRPr>
            </a:lvl5pPr>
            <a:lvl6pPr marL="2286000" indent="0" algn="l" defTabSz="914400" rtl="0" eaLnBrk="1" latinLnBrk="0" hangingPunct="1">
              <a:defRPr sz="1100" kern="1200">
                <a:solidFill>
                  <a:schemeClr val="dk1"/>
                </a:solidFill>
                <a:latin typeface="+mn-lt"/>
                <a:ea typeface="+mn-ea"/>
                <a:cs typeface="+mn-cs"/>
              </a:defRPr>
            </a:lvl6pPr>
            <a:lvl7pPr marL="2743200" indent="0" algn="l" defTabSz="914400" rtl="0" eaLnBrk="1" latinLnBrk="0" hangingPunct="1">
              <a:defRPr sz="1100" kern="1200">
                <a:solidFill>
                  <a:schemeClr val="dk1"/>
                </a:solidFill>
                <a:latin typeface="+mn-lt"/>
                <a:ea typeface="+mn-ea"/>
                <a:cs typeface="+mn-cs"/>
              </a:defRPr>
            </a:lvl7pPr>
            <a:lvl8pPr marL="3200400" indent="0" algn="l" defTabSz="914400" rtl="0" eaLnBrk="1" latinLnBrk="0" hangingPunct="1">
              <a:defRPr sz="1100" kern="1200">
                <a:solidFill>
                  <a:schemeClr val="dk1"/>
                </a:solidFill>
                <a:latin typeface="+mn-lt"/>
                <a:ea typeface="+mn-ea"/>
                <a:cs typeface="+mn-cs"/>
              </a:defRPr>
            </a:lvl8pPr>
            <a:lvl9pPr marL="3657600" indent="0" algn="l" defTabSz="914400" rtl="0" eaLnBrk="1" latinLnBrk="0" hangingPunct="1">
              <a:defRPr sz="1100" kern="1200">
                <a:solidFill>
                  <a:schemeClr val="dk1"/>
                </a:solidFill>
                <a:latin typeface="+mn-lt"/>
                <a:ea typeface="+mn-ea"/>
                <a:cs typeface="+mn-cs"/>
              </a:defRPr>
            </a:lvl9pPr>
          </a:lstStyle>
          <a:p>
            <a:pPr algn="ctr"/>
            <a:r>
              <a:rPr lang="en-US" sz="1000" b="1">
                <a:latin typeface="Arial" panose="020B0604020202020204" pitchFamily="34" charset="0"/>
                <a:cs typeface="Arial" panose="020B0604020202020204" pitchFamily="34" charset="0"/>
              </a:rPr>
              <a:t>AT_MOVE_CHALLENGER</a:t>
            </a:r>
          </a:p>
          <a:p>
            <a:pPr algn="ctr"/>
            <a:r>
              <a:rPr lang="en-US" sz="800">
                <a:latin typeface="Arial" panose="020B0604020202020204" pitchFamily="34" charset="0"/>
                <a:cs typeface="Arial" panose="020B0604020202020204" pitchFamily="34" charset="0"/>
              </a:rPr>
              <a:t>400K</a:t>
            </a:r>
          </a:p>
        </p:txBody>
      </p:sp>
      <p:sp>
        <p:nvSpPr>
          <p:cNvPr id="31" name="TextBox 3">
            <a:extLst>
              <a:ext uri="{FF2B5EF4-FFF2-40B4-BE49-F238E27FC236}">
                <a16:creationId xmlns:a16="http://schemas.microsoft.com/office/drawing/2014/main" id="{5D347489-F0C8-7A40-6042-C4BCA805274A}"/>
              </a:ext>
            </a:extLst>
          </p:cNvPr>
          <p:cNvSpPr txBox="1"/>
          <p:nvPr/>
        </p:nvSpPr>
        <p:spPr>
          <a:xfrm>
            <a:off x="7235197" y="3899716"/>
            <a:ext cx="2099734" cy="372533"/>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rtlCol="0" anchor="t"/>
          <a:lstStyle>
            <a:defPPr>
              <a:defRPr lang="en-US"/>
            </a:defPPr>
            <a:lvl1pPr marL="0" indent="0" algn="l" defTabSz="914400" rtl="0" eaLnBrk="1" latinLnBrk="0" hangingPunct="1">
              <a:defRPr sz="1100" kern="1200">
                <a:solidFill>
                  <a:schemeClr val="dk1"/>
                </a:solidFill>
                <a:latin typeface="+mn-lt"/>
                <a:ea typeface="+mn-ea"/>
                <a:cs typeface="+mn-cs"/>
              </a:defRPr>
            </a:lvl1pPr>
            <a:lvl2pPr marL="457200" indent="0" algn="l" defTabSz="914400" rtl="0" eaLnBrk="1" latinLnBrk="0" hangingPunct="1">
              <a:defRPr sz="1100" kern="1200">
                <a:solidFill>
                  <a:schemeClr val="dk1"/>
                </a:solidFill>
                <a:latin typeface="+mn-lt"/>
                <a:ea typeface="+mn-ea"/>
                <a:cs typeface="+mn-cs"/>
              </a:defRPr>
            </a:lvl2pPr>
            <a:lvl3pPr marL="914400" indent="0" algn="l" defTabSz="914400" rtl="0" eaLnBrk="1" latinLnBrk="0" hangingPunct="1">
              <a:defRPr sz="1100" kern="1200">
                <a:solidFill>
                  <a:schemeClr val="dk1"/>
                </a:solidFill>
                <a:latin typeface="+mn-lt"/>
                <a:ea typeface="+mn-ea"/>
                <a:cs typeface="+mn-cs"/>
              </a:defRPr>
            </a:lvl3pPr>
            <a:lvl4pPr marL="1371600" indent="0" algn="l" defTabSz="914400" rtl="0" eaLnBrk="1" latinLnBrk="0" hangingPunct="1">
              <a:defRPr sz="1100" kern="1200">
                <a:solidFill>
                  <a:schemeClr val="dk1"/>
                </a:solidFill>
                <a:latin typeface="+mn-lt"/>
                <a:ea typeface="+mn-ea"/>
                <a:cs typeface="+mn-cs"/>
              </a:defRPr>
            </a:lvl4pPr>
            <a:lvl5pPr marL="1828800" indent="0" algn="l" defTabSz="914400" rtl="0" eaLnBrk="1" latinLnBrk="0" hangingPunct="1">
              <a:defRPr sz="1100" kern="1200">
                <a:solidFill>
                  <a:schemeClr val="dk1"/>
                </a:solidFill>
                <a:latin typeface="+mn-lt"/>
                <a:ea typeface="+mn-ea"/>
                <a:cs typeface="+mn-cs"/>
              </a:defRPr>
            </a:lvl5pPr>
            <a:lvl6pPr marL="2286000" indent="0" algn="l" defTabSz="914400" rtl="0" eaLnBrk="1" latinLnBrk="0" hangingPunct="1">
              <a:defRPr sz="1100" kern="1200">
                <a:solidFill>
                  <a:schemeClr val="dk1"/>
                </a:solidFill>
                <a:latin typeface="+mn-lt"/>
                <a:ea typeface="+mn-ea"/>
                <a:cs typeface="+mn-cs"/>
              </a:defRPr>
            </a:lvl6pPr>
            <a:lvl7pPr marL="2743200" indent="0" algn="l" defTabSz="914400" rtl="0" eaLnBrk="1" latinLnBrk="0" hangingPunct="1">
              <a:defRPr sz="1100" kern="1200">
                <a:solidFill>
                  <a:schemeClr val="dk1"/>
                </a:solidFill>
                <a:latin typeface="+mn-lt"/>
                <a:ea typeface="+mn-ea"/>
                <a:cs typeface="+mn-cs"/>
              </a:defRPr>
            </a:lvl7pPr>
            <a:lvl8pPr marL="3200400" indent="0" algn="l" defTabSz="914400" rtl="0" eaLnBrk="1" latinLnBrk="0" hangingPunct="1">
              <a:defRPr sz="1100" kern="1200">
                <a:solidFill>
                  <a:schemeClr val="dk1"/>
                </a:solidFill>
                <a:latin typeface="+mn-lt"/>
                <a:ea typeface="+mn-ea"/>
                <a:cs typeface="+mn-cs"/>
              </a:defRPr>
            </a:lvl8pPr>
            <a:lvl9pPr marL="3657600" indent="0" algn="l" defTabSz="914400" rtl="0" eaLnBrk="1" latinLnBrk="0" hangingPunct="1">
              <a:defRPr sz="1100" kern="1200">
                <a:solidFill>
                  <a:schemeClr val="dk1"/>
                </a:solidFill>
                <a:latin typeface="+mn-lt"/>
                <a:ea typeface="+mn-ea"/>
                <a:cs typeface="+mn-cs"/>
              </a:defRPr>
            </a:lvl9pPr>
          </a:lstStyle>
          <a:p>
            <a:pPr algn="ctr"/>
            <a:r>
              <a:rPr lang="en-US" sz="1000" b="1">
                <a:latin typeface="Arial" panose="020B0604020202020204" pitchFamily="34" charset="0"/>
                <a:cs typeface="Arial" panose="020B0604020202020204" pitchFamily="34" charset="0"/>
              </a:rPr>
              <a:t>AT_MOVE_CHALLENGER 2</a:t>
            </a:r>
          </a:p>
          <a:p>
            <a:pPr algn="ctr"/>
            <a:r>
              <a:rPr lang="en-US" sz="800">
                <a:latin typeface="Arial" panose="020B0604020202020204" pitchFamily="34" charset="0"/>
                <a:cs typeface="Arial" panose="020B0604020202020204" pitchFamily="34" charset="0"/>
              </a:rPr>
              <a:t>200K</a:t>
            </a:r>
          </a:p>
        </p:txBody>
      </p:sp>
      <p:sp>
        <p:nvSpPr>
          <p:cNvPr id="32" name="TextBox 3">
            <a:extLst>
              <a:ext uri="{FF2B5EF4-FFF2-40B4-BE49-F238E27FC236}">
                <a16:creationId xmlns:a16="http://schemas.microsoft.com/office/drawing/2014/main" id="{CE0211F7-D7C7-84F3-20C3-BC40ACE58768}"/>
              </a:ext>
            </a:extLst>
          </p:cNvPr>
          <p:cNvSpPr txBox="1"/>
          <p:nvPr/>
        </p:nvSpPr>
        <p:spPr>
          <a:xfrm>
            <a:off x="7129364" y="4448485"/>
            <a:ext cx="2861140" cy="38100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nchor="t"/>
          <a:lstStyle>
            <a:defPPr>
              <a:defRPr lang="en-US"/>
            </a:defPPr>
            <a:lvl1pPr marL="0" indent="0" algn="l" defTabSz="914400" rtl="0" eaLnBrk="1" latinLnBrk="0" hangingPunct="1">
              <a:defRPr sz="1100" kern="1200">
                <a:solidFill>
                  <a:schemeClr val="dk1"/>
                </a:solidFill>
                <a:latin typeface="+mn-lt"/>
                <a:ea typeface="+mn-ea"/>
                <a:cs typeface="+mn-cs"/>
              </a:defRPr>
            </a:lvl1pPr>
            <a:lvl2pPr marL="457200" indent="0" algn="l" defTabSz="914400" rtl="0" eaLnBrk="1" latinLnBrk="0" hangingPunct="1">
              <a:defRPr sz="1100" kern="1200">
                <a:solidFill>
                  <a:schemeClr val="dk1"/>
                </a:solidFill>
                <a:latin typeface="+mn-lt"/>
                <a:ea typeface="+mn-ea"/>
                <a:cs typeface="+mn-cs"/>
              </a:defRPr>
            </a:lvl2pPr>
            <a:lvl3pPr marL="914400" indent="0" algn="l" defTabSz="914400" rtl="0" eaLnBrk="1" latinLnBrk="0" hangingPunct="1">
              <a:defRPr sz="1100" kern="1200">
                <a:solidFill>
                  <a:schemeClr val="dk1"/>
                </a:solidFill>
                <a:latin typeface="+mn-lt"/>
                <a:ea typeface="+mn-ea"/>
                <a:cs typeface="+mn-cs"/>
              </a:defRPr>
            </a:lvl3pPr>
            <a:lvl4pPr marL="1371600" indent="0" algn="l" defTabSz="914400" rtl="0" eaLnBrk="1" latinLnBrk="0" hangingPunct="1">
              <a:defRPr sz="1100" kern="1200">
                <a:solidFill>
                  <a:schemeClr val="dk1"/>
                </a:solidFill>
                <a:latin typeface="+mn-lt"/>
                <a:ea typeface="+mn-ea"/>
                <a:cs typeface="+mn-cs"/>
              </a:defRPr>
            </a:lvl4pPr>
            <a:lvl5pPr marL="1828800" indent="0" algn="l" defTabSz="914400" rtl="0" eaLnBrk="1" latinLnBrk="0" hangingPunct="1">
              <a:defRPr sz="1100" kern="1200">
                <a:solidFill>
                  <a:schemeClr val="dk1"/>
                </a:solidFill>
                <a:latin typeface="+mn-lt"/>
                <a:ea typeface="+mn-ea"/>
                <a:cs typeface="+mn-cs"/>
              </a:defRPr>
            </a:lvl5pPr>
            <a:lvl6pPr marL="2286000" indent="0" algn="l" defTabSz="914400" rtl="0" eaLnBrk="1" latinLnBrk="0" hangingPunct="1">
              <a:defRPr sz="1100" kern="1200">
                <a:solidFill>
                  <a:schemeClr val="dk1"/>
                </a:solidFill>
                <a:latin typeface="+mn-lt"/>
                <a:ea typeface="+mn-ea"/>
                <a:cs typeface="+mn-cs"/>
              </a:defRPr>
            </a:lvl6pPr>
            <a:lvl7pPr marL="2743200" indent="0" algn="l" defTabSz="914400" rtl="0" eaLnBrk="1" latinLnBrk="0" hangingPunct="1">
              <a:defRPr sz="1100" kern="1200">
                <a:solidFill>
                  <a:schemeClr val="dk1"/>
                </a:solidFill>
                <a:latin typeface="+mn-lt"/>
                <a:ea typeface="+mn-ea"/>
                <a:cs typeface="+mn-cs"/>
              </a:defRPr>
            </a:lvl7pPr>
            <a:lvl8pPr marL="3200400" indent="0" algn="l" defTabSz="914400" rtl="0" eaLnBrk="1" latinLnBrk="0" hangingPunct="1">
              <a:defRPr sz="1100" kern="1200">
                <a:solidFill>
                  <a:schemeClr val="dk1"/>
                </a:solidFill>
                <a:latin typeface="+mn-lt"/>
                <a:ea typeface="+mn-ea"/>
                <a:cs typeface="+mn-cs"/>
              </a:defRPr>
            </a:lvl8pPr>
            <a:lvl9pPr marL="3657600" indent="0" algn="l" defTabSz="914400" rtl="0" eaLnBrk="1" latinLnBrk="0" hangingPunct="1">
              <a:defRPr sz="1100" kern="1200">
                <a:solidFill>
                  <a:schemeClr val="dk1"/>
                </a:solidFill>
                <a:latin typeface="+mn-lt"/>
                <a:ea typeface="+mn-ea"/>
                <a:cs typeface="+mn-cs"/>
              </a:defRPr>
            </a:lvl9pPr>
          </a:lstStyle>
          <a:p>
            <a:pPr algn="ctr"/>
            <a:r>
              <a:rPr lang="en-US" sz="1000" b="1">
                <a:latin typeface="Arial" panose="020B0604020202020204" pitchFamily="34" charset="0"/>
                <a:cs typeface="Arial" panose="020B0604020202020204" pitchFamily="34" charset="0"/>
              </a:rPr>
              <a:t>AT_MOVE_CHALLENGER ROLLOUT</a:t>
            </a:r>
          </a:p>
          <a:p>
            <a:pPr algn="ctr"/>
            <a:r>
              <a:rPr lang="en-US" sz="800">
                <a:latin typeface="Arial" panose="020B0604020202020204" pitchFamily="34" charset="0"/>
                <a:cs typeface="Arial" panose="020B0604020202020204" pitchFamily="34" charset="0"/>
              </a:rPr>
              <a:t>200K</a:t>
            </a:r>
          </a:p>
        </p:txBody>
      </p:sp>
      <p:sp>
        <p:nvSpPr>
          <p:cNvPr id="33" name="TextBox 3">
            <a:extLst>
              <a:ext uri="{FF2B5EF4-FFF2-40B4-BE49-F238E27FC236}">
                <a16:creationId xmlns:a16="http://schemas.microsoft.com/office/drawing/2014/main" id="{8ACEFF68-6E11-2B32-EC6B-EA7718A3BAD3}"/>
              </a:ext>
            </a:extLst>
          </p:cNvPr>
          <p:cNvSpPr txBox="1"/>
          <p:nvPr/>
        </p:nvSpPr>
        <p:spPr>
          <a:xfrm>
            <a:off x="7266659" y="5171293"/>
            <a:ext cx="1111310" cy="31857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nchor="t"/>
          <a:lstStyle>
            <a:defPPr>
              <a:defRPr lang="en-US"/>
            </a:defPPr>
            <a:lvl1pPr marL="0" indent="0" algn="l" defTabSz="914400" rtl="0" eaLnBrk="1" latinLnBrk="0" hangingPunct="1">
              <a:defRPr sz="1100" kern="1200">
                <a:solidFill>
                  <a:schemeClr val="dk1"/>
                </a:solidFill>
                <a:latin typeface="+mn-lt"/>
                <a:ea typeface="+mn-ea"/>
                <a:cs typeface="+mn-cs"/>
              </a:defRPr>
            </a:lvl1pPr>
            <a:lvl2pPr marL="457200" indent="0" algn="l" defTabSz="914400" rtl="0" eaLnBrk="1" latinLnBrk="0" hangingPunct="1">
              <a:defRPr sz="1100" kern="1200">
                <a:solidFill>
                  <a:schemeClr val="dk1"/>
                </a:solidFill>
                <a:latin typeface="+mn-lt"/>
                <a:ea typeface="+mn-ea"/>
                <a:cs typeface="+mn-cs"/>
              </a:defRPr>
            </a:lvl2pPr>
            <a:lvl3pPr marL="914400" indent="0" algn="l" defTabSz="914400" rtl="0" eaLnBrk="1" latinLnBrk="0" hangingPunct="1">
              <a:defRPr sz="1100" kern="1200">
                <a:solidFill>
                  <a:schemeClr val="dk1"/>
                </a:solidFill>
                <a:latin typeface="+mn-lt"/>
                <a:ea typeface="+mn-ea"/>
                <a:cs typeface="+mn-cs"/>
              </a:defRPr>
            </a:lvl3pPr>
            <a:lvl4pPr marL="1371600" indent="0" algn="l" defTabSz="914400" rtl="0" eaLnBrk="1" latinLnBrk="0" hangingPunct="1">
              <a:defRPr sz="1100" kern="1200">
                <a:solidFill>
                  <a:schemeClr val="dk1"/>
                </a:solidFill>
                <a:latin typeface="+mn-lt"/>
                <a:ea typeface="+mn-ea"/>
                <a:cs typeface="+mn-cs"/>
              </a:defRPr>
            </a:lvl4pPr>
            <a:lvl5pPr marL="1828800" indent="0" algn="l" defTabSz="914400" rtl="0" eaLnBrk="1" latinLnBrk="0" hangingPunct="1">
              <a:defRPr sz="1100" kern="1200">
                <a:solidFill>
                  <a:schemeClr val="dk1"/>
                </a:solidFill>
                <a:latin typeface="+mn-lt"/>
                <a:ea typeface="+mn-ea"/>
                <a:cs typeface="+mn-cs"/>
              </a:defRPr>
            </a:lvl5pPr>
            <a:lvl6pPr marL="2286000" indent="0" algn="l" defTabSz="914400" rtl="0" eaLnBrk="1" latinLnBrk="0" hangingPunct="1">
              <a:defRPr sz="1100" kern="1200">
                <a:solidFill>
                  <a:schemeClr val="dk1"/>
                </a:solidFill>
                <a:latin typeface="+mn-lt"/>
                <a:ea typeface="+mn-ea"/>
                <a:cs typeface="+mn-cs"/>
              </a:defRPr>
            </a:lvl6pPr>
            <a:lvl7pPr marL="2743200" indent="0" algn="l" defTabSz="914400" rtl="0" eaLnBrk="1" latinLnBrk="0" hangingPunct="1">
              <a:defRPr sz="1100" kern="1200">
                <a:solidFill>
                  <a:schemeClr val="dk1"/>
                </a:solidFill>
                <a:latin typeface="+mn-lt"/>
                <a:ea typeface="+mn-ea"/>
                <a:cs typeface="+mn-cs"/>
              </a:defRPr>
            </a:lvl7pPr>
            <a:lvl8pPr marL="3200400" indent="0" algn="l" defTabSz="914400" rtl="0" eaLnBrk="1" latinLnBrk="0" hangingPunct="1">
              <a:defRPr sz="1100" kern="1200">
                <a:solidFill>
                  <a:schemeClr val="dk1"/>
                </a:solidFill>
                <a:latin typeface="+mn-lt"/>
                <a:ea typeface="+mn-ea"/>
                <a:cs typeface="+mn-cs"/>
              </a:defRPr>
            </a:lvl8pPr>
            <a:lvl9pPr marL="3657600" indent="0" algn="l" defTabSz="914400" rtl="0" eaLnBrk="1" latinLnBrk="0" hangingPunct="1">
              <a:defRPr sz="1100" kern="1200">
                <a:solidFill>
                  <a:schemeClr val="dk1"/>
                </a:solidFill>
                <a:latin typeface="+mn-lt"/>
                <a:ea typeface="+mn-ea"/>
                <a:cs typeface="+mn-cs"/>
              </a:defRPr>
            </a:lvl9pPr>
          </a:lstStyle>
          <a:p>
            <a:pPr algn="ctr"/>
            <a:r>
              <a:rPr lang="en-US" sz="1000" b="1">
                <a:latin typeface="Arial" panose="020B0604020202020204" pitchFamily="34" charset="0"/>
                <a:cs typeface="Arial" panose="020B0604020202020204" pitchFamily="34" charset="0"/>
              </a:rPr>
              <a:t>PRE - MOVE</a:t>
            </a:r>
          </a:p>
          <a:p>
            <a:pPr algn="ctr"/>
            <a:r>
              <a:rPr lang="en-US" sz="800">
                <a:latin typeface="Arial" panose="020B0604020202020204" pitchFamily="34" charset="0"/>
                <a:cs typeface="Arial" panose="020B0604020202020204" pitchFamily="34" charset="0"/>
              </a:rPr>
              <a:t>200K</a:t>
            </a:r>
          </a:p>
        </p:txBody>
      </p:sp>
      <p:sp>
        <p:nvSpPr>
          <p:cNvPr id="34" name="TextBox 3">
            <a:extLst>
              <a:ext uri="{FF2B5EF4-FFF2-40B4-BE49-F238E27FC236}">
                <a16:creationId xmlns:a16="http://schemas.microsoft.com/office/drawing/2014/main" id="{7752B902-B915-4888-5A5A-3270649A73F5}"/>
              </a:ext>
            </a:extLst>
          </p:cNvPr>
          <p:cNvSpPr txBox="1"/>
          <p:nvPr/>
        </p:nvSpPr>
        <p:spPr>
          <a:xfrm>
            <a:off x="7260597" y="1046533"/>
            <a:ext cx="1104306" cy="382565"/>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rtlCol="0" anchor="t"/>
          <a:lstStyle>
            <a:defPPr>
              <a:defRPr lang="en-US"/>
            </a:defPPr>
            <a:lvl1pPr marL="0" indent="0" algn="l" defTabSz="914400" rtl="0" eaLnBrk="1" latinLnBrk="0" hangingPunct="1">
              <a:defRPr sz="1100" kern="1200">
                <a:solidFill>
                  <a:schemeClr val="dk1"/>
                </a:solidFill>
                <a:latin typeface="+mn-lt"/>
                <a:ea typeface="+mn-ea"/>
                <a:cs typeface="+mn-cs"/>
              </a:defRPr>
            </a:lvl1pPr>
            <a:lvl2pPr marL="457200" indent="0" algn="l" defTabSz="914400" rtl="0" eaLnBrk="1" latinLnBrk="0" hangingPunct="1">
              <a:defRPr sz="1100" kern="1200">
                <a:solidFill>
                  <a:schemeClr val="dk1"/>
                </a:solidFill>
                <a:latin typeface="+mn-lt"/>
                <a:ea typeface="+mn-ea"/>
                <a:cs typeface="+mn-cs"/>
              </a:defRPr>
            </a:lvl2pPr>
            <a:lvl3pPr marL="914400" indent="0" algn="l" defTabSz="914400" rtl="0" eaLnBrk="1" latinLnBrk="0" hangingPunct="1">
              <a:defRPr sz="1100" kern="1200">
                <a:solidFill>
                  <a:schemeClr val="dk1"/>
                </a:solidFill>
                <a:latin typeface="+mn-lt"/>
                <a:ea typeface="+mn-ea"/>
                <a:cs typeface="+mn-cs"/>
              </a:defRPr>
            </a:lvl3pPr>
            <a:lvl4pPr marL="1371600" indent="0" algn="l" defTabSz="914400" rtl="0" eaLnBrk="1" latinLnBrk="0" hangingPunct="1">
              <a:defRPr sz="1100" kern="1200">
                <a:solidFill>
                  <a:schemeClr val="dk1"/>
                </a:solidFill>
                <a:latin typeface="+mn-lt"/>
                <a:ea typeface="+mn-ea"/>
                <a:cs typeface="+mn-cs"/>
              </a:defRPr>
            </a:lvl4pPr>
            <a:lvl5pPr marL="1828800" indent="0" algn="l" defTabSz="914400" rtl="0" eaLnBrk="1" latinLnBrk="0" hangingPunct="1">
              <a:defRPr sz="1100" kern="1200">
                <a:solidFill>
                  <a:schemeClr val="dk1"/>
                </a:solidFill>
                <a:latin typeface="+mn-lt"/>
                <a:ea typeface="+mn-ea"/>
                <a:cs typeface="+mn-cs"/>
              </a:defRPr>
            </a:lvl5pPr>
            <a:lvl6pPr marL="2286000" indent="0" algn="l" defTabSz="914400" rtl="0" eaLnBrk="1" latinLnBrk="0" hangingPunct="1">
              <a:defRPr sz="1100" kern="1200">
                <a:solidFill>
                  <a:schemeClr val="dk1"/>
                </a:solidFill>
                <a:latin typeface="+mn-lt"/>
                <a:ea typeface="+mn-ea"/>
                <a:cs typeface="+mn-cs"/>
              </a:defRPr>
            </a:lvl6pPr>
            <a:lvl7pPr marL="2743200" indent="0" algn="l" defTabSz="914400" rtl="0" eaLnBrk="1" latinLnBrk="0" hangingPunct="1">
              <a:defRPr sz="1100" kern="1200">
                <a:solidFill>
                  <a:schemeClr val="dk1"/>
                </a:solidFill>
                <a:latin typeface="+mn-lt"/>
                <a:ea typeface="+mn-ea"/>
                <a:cs typeface="+mn-cs"/>
              </a:defRPr>
            </a:lvl7pPr>
            <a:lvl8pPr marL="3200400" indent="0" algn="l" defTabSz="914400" rtl="0" eaLnBrk="1" latinLnBrk="0" hangingPunct="1">
              <a:defRPr sz="1100" kern="1200">
                <a:solidFill>
                  <a:schemeClr val="dk1"/>
                </a:solidFill>
                <a:latin typeface="+mn-lt"/>
                <a:ea typeface="+mn-ea"/>
                <a:cs typeface="+mn-cs"/>
              </a:defRPr>
            </a:lvl8pPr>
            <a:lvl9pPr marL="3657600" indent="0" algn="l" defTabSz="914400" rtl="0" eaLnBrk="1" latinLnBrk="0" hangingPunct="1">
              <a:defRPr sz="1100" kern="1200">
                <a:solidFill>
                  <a:schemeClr val="dk1"/>
                </a:solidFill>
                <a:latin typeface="+mn-lt"/>
                <a:ea typeface="+mn-ea"/>
                <a:cs typeface="+mn-cs"/>
              </a:defRPr>
            </a:lvl9pPr>
          </a:lstStyle>
          <a:p>
            <a:pPr algn="ctr"/>
            <a:r>
              <a:rPr lang="en-US" sz="1000" b="1">
                <a:latin typeface="Arial" panose="020B0604020202020204" pitchFamily="34" charset="0"/>
                <a:cs typeface="Arial" panose="020B0604020202020204" pitchFamily="34" charset="0"/>
              </a:rPr>
              <a:t>FINAL COUNTS</a:t>
            </a:r>
          </a:p>
        </p:txBody>
      </p:sp>
      <p:sp>
        <p:nvSpPr>
          <p:cNvPr id="36" name="Arrow: Right 35">
            <a:extLst>
              <a:ext uri="{FF2B5EF4-FFF2-40B4-BE49-F238E27FC236}">
                <a16:creationId xmlns:a16="http://schemas.microsoft.com/office/drawing/2014/main" id="{1A6F1DCC-D225-E183-3107-4B2E3BAF5D38}"/>
              </a:ext>
            </a:extLst>
          </p:cNvPr>
          <p:cNvSpPr/>
          <p:nvPr/>
        </p:nvSpPr>
        <p:spPr>
          <a:xfrm>
            <a:off x="3121662" y="1953241"/>
            <a:ext cx="320524" cy="17673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37" name="Arrow: Right 36">
            <a:extLst>
              <a:ext uri="{FF2B5EF4-FFF2-40B4-BE49-F238E27FC236}">
                <a16:creationId xmlns:a16="http://schemas.microsoft.com/office/drawing/2014/main" id="{9C5BB662-3316-0CFE-90F1-40CA0166C71C}"/>
              </a:ext>
            </a:extLst>
          </p:cNvPr>
          <p:cNvSpPr/>
          <p:nvPr/>
        </p:nvSpPr>
        <p:spPr>
          <a:xfrm>
            <a:off x="4771286" y="1933285"/>
            <a:ext cx="419363" cy="18751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38" name="Right Brace 37">
            <a:extLst>
              <a:ext uri="{FF2B5EF4-FFF2-40B4-BE49-F238E27FC236}">
                <a16:creationId xmlns:a16="http://schemas.microsoft.com/office/drawing/2014/main" id="{9DB65669-1430-5A5D-7C87-B34E7EEDA334}"/>
              </a:ext>
            </a:extLst>
          </p:cNvPr>
          <p:cNvSpPr/>
          <p:nvPr/>
        </p:nvSpPr>
        <p:spPr>
          <a:xfrm>
            <a:off x="7171697" y="3891248"/>
            <a:ext cx="177800" cy="372535"/>
          </a:xfrm>
          <a:prstGeom prst="rightBrace">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sz="1100"/>
          </a:p>
        </p:txBody>
      </p:sp>
    </p:spTree>
    <p:extLst>
      <p:ext uri="{BB962C8B-B14F-4D97-AF65-F5344CB8AC3E}">
        <p14:creationId xmlns:p14="http://schemas.microsoft.com/office/powerpoint/2010/main" val="3441103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AF925-28C5-C949-A18D-F959AE2C420D}"/>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AFFAB6F3-4CC1-25F2-0783-0791BF64887E}"/>
              </a:ext>
            </a:extLst>
          </p:cNvPr>
          <p:cNvSpPr/>
          <p:nvPr/>
        </p:nvSpPr>
        <p:spPr>
          <a:xfrm>
            <a:off x="8779248" y="946052"/>
            <a:ext cx="3113408" cy="5573187"/>
          </a:xfrm>
          <a:prstGeom prst="rect">
            <a:avLst/>
          </a:prstGeom>
          <a:solidFill>
            <a:schemeClr val="bg1">
              <a:lumMod val="9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FA0D51B5-5D95-207E-C873-72BE2217DD3A}"/>
              </a:ext>
            </a:extLst>
          </p:cNvPr>
          <p:cNvSpPr/>
          <p:nvPr/>
        </p:nvSpPr>
        <p:spPr>
          <a:xfrm>
            <a:off x="3355259" y="948055"/>
            <a:ext cx="5306172" cy="5573187"/>
          </a:xfrm>
          <a:prstGeom prst="rect">
            <a:avLst/>
          </a:prstGeom>
          <a:solidFill>
            <a:schemeClr val="bg1">
              <a:lumMod val="9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B41019E6-BC88-31B3-453B-AA493E1A4FB2}"/>
              </a:ext>
            </a:extLst>
          </p:cNvPr>
          <p:cNvSpPr/>
          <p:nvPr/>
        </p:nvSpPr>
        <p:spPr>
          <a:xfrm>
            <a:off x="299345" y="940279"/>
            <a:ext cx="2919536" cy="5573187"/>
          </a:xfrm>
          <a:prstGeom prst="rect">
            <a:avLst/>
          </a:prstGeom>
          <a:solidFill>
            <a:schemeClr val="bg1">
              <a:lumMod val="9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Text Placeholder 3">
            <a:extLst>
              <a:ext uri="{FF2B5EF4-FFF2-40B4-BE49-F238E27FC236}">
                <a16:creationId xmlns:a16="http://schemas.microsoft.com/office/drawing/2014/main" id="{89B23147-D6D2-F5A9-28AB-AE5185F82F46}"/>
              </a:ext>
            </a:extLst>
          </p:cNvPr>
          <p:cNvSpPr>
            <a:spLocks noGrp="1"/>
          </p:cNvSpPr>
          <p:nvPr>
            <p:ph type="body" sz="quarter" idx="11"/>
          </p:nvPr>
        </p:nvSpPr>
        <p:spPr>
          <a:xfrm>
            <a:off x="395377" y="254960"/>
            <a:ext cx="11395169" cy="436561"/>
          </a:xfrm>
        </p:spPr>
        <p:txBody>
          <a:bodyPr lIns="91440" tIns="45720" rIns="91440" bIns="45720" anchor="ctr"/>
          <a:lstStyle/>
          <a:p>
            <a:r>
              <a:rPr lang="en-US">
                <a:solidFill>
                  <a:schemeClr val="accent1"/>
                </a:solidFill>
                <a:latin typeface="Arial" panose="020B0604020202020204"/>
              </a:rPr>
              <a:t>Future and Existing |</a:t>
            </a:r>
            <a:r>
              <a:rPr lang="en-US">
                <a:solidFill>
                  <a:srgbClr val="000000"/>
                </a:solidFill>
                <a:latin typeface="Arial" panose="020B0604020202020204"/>
              </a:rPr>
              <a:t> </a:t>
            </a:r>
            <a:r>
              <a:rPr lang="en-US">
                <a:solidFill>
                  <a:schemeClr val="bg2">
                    <a:lumMod val="25000"/>
                  </a:schemeClr>
                </a:solidFill>
                <a:latin typeface="Arial" panose="020B0604020202020204"/>
              </a:rPr>
              <a:t>Audience definitions</a:t>
            </a:r>
          </a:p>
        </p:txBody>
      </p:sp>
      <p:sp>
        <p:nvSpPr>
          <p:cNvPr id="9" name="TextBox 8">
            <a:extLst>
              <a:ext uri="{FF2B5EF4-FFF2-40B4-BE49-F238E27FC236}">
                <a16:creationId xmlns:a16="http://schemas.microsoft.com/office/drawing/2014/main" id="{CBE45119-BFA3-DB2D-272E-1F9DFF601EF0}"/>
              </a:ext>
            </a:extLst>
          </p:cNvPr>
          <p:cNvSpPr txBox="1"/>
          <p:nvPr/>
        </p:nvSpPr>
        <p:spPr>
          <a:xfrm>
            <a:off x="477256" y="1075951"/>
            <a:ext cx="2571333"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rgbClr val="000000"/>
                </a:solidFill>
                <a:latin typeface="Arial" panose="020B0604020202020204"/>
              </a:rPr>
              <a:t>Future - Prospects</a:t>
            </a:r>
            <a:r>
              <a:rPr kumimoji="0" lang="en-US" sz="1400" b="1" i="0" u="none" strike="noStrike" kern="1200" cap="none" spc="0" normalizeH="0" baseline="0" noProof="0">
                <a:ln>
                  <a:noFill/>
                </a:ln>
                <a:solidFill>
                  <a:srgbClr val="000000"/>
                </a:solidFill>
                <a:effectLst/>
                <a:uLnTx/>
                <a:uFillTx/>
                <a:latin typeface="Arial" panose="020B0604020202020204"/>
                <a:ea typeface="+mn-ea"/>
                <a:cs typeface="+mn-cs"/>
              </a:rPr>
              <a:t> </a:t>
            </a:r>
          </a:p>
        </p:txBody>
      </p:sp>
      <p:sp>
        <p:nvSpPr>
          <p:cNvPr id="10" name="TextBox 9">
            <a:extLst>
              <a:ext uri="{FF2B5EF4-FFF2-40B4-BE49-F238E27FC236}">
                <a16:creationId xmlns:a16="http://schemas.microsoft.com/office/drawing/2014/main" id="{8FA8D8CE-8000-B519-BE70-6862F8B11ACD}"/>
              </a:ext>
            </a:extLst>
          </p:cNvPr>
          <p:cNvSpPr txBox="1"/>
          <p:nvPr/>
        </p:nvSpPr>
        <p:spPr>
          <a:xfrm>
            <a:off x="3442260" y="1067385"/>
            <a:ext cx="5112625"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mn-cs"/>
              </a:rPr>
              <a:t>Existing - Stay in </a:t>
            </a:r>
          </a:p>
        </p:txBody>
      </p:sp>
      <p:sp>
        <p:nvSpPr>
          <p:cNvPr id="25" name="TextBox 24">
            <a:extLst>
              <a:ext uri="{FF2B5EF4-FFF2-40B4-BE49-F238E27FC236}">
                <a16:creationId xmlns:a16="http://schemas.microsoft.com/office/drawing/2014/main" id="{78C20D49-6F3E-3F89-EEB2-A9C997F7D850}"/>
              </a:ext>
            </a:extLst>
          </p:cNvPr>
          <p:cNvSpPr txBox="1"/>
          <p:nvPr/>
        </p:nvSpPr>
        <p:spPr>
          <a:xfrm>
            <a:off x="457515" y="2408899"/>
            <a:ext cx="2564248" cy="3785652"/>
          </a:xfrm>
          <a:prstGeom prst="rect">
            <a:avLst/>
          </a:prstGeom>
          <a:noFill/>
        </p:spPr>
        <p:txBody>
          <a:bodyPr wrap="square" rtlCol="0">
            <a:spAutoFit/>
          </a:bodyPr>
          <a:lstStyle/>
          <a:p>
            <a:pPr algn="just">
              <a:defRPr/>
            </a:pPr>
            <a:r>
              <a:rPr lang="en-US" sz="1200"/>
              <a:t>Audience segment consisting of individuals highly likely to make their first purchase at Home Depot. This group is identified using 2P and 3P data, browsing behavior, and demographic insights across various customer segments.</a:t>
            </a:r>
            <a:endParaRPr kumimoji="0" lang="en-US" sz="1200" b="1" i="0" u="none" strike="noStrike" kern="1200" cap="none" spc="0" normalizeH="0" baseline="0" noProof="0">
              <a:ln>
                <a:noFill/>
              </a:ln>
              <a:solidFill>
                <a:srgbClr val="000000"/>
              </a:solidFill>
              <a:effectLst/>
              <a:uLnTx/>
              <a:uFillTx/>
              <a:latin typeface="Arial" panose="020B060402020202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200" b="1">
              <a:solidFill>
                <a:srgbClr val="000000"/>
              </a:solidFill>
              <a:latin typeface="Arial" panose="020B060402020202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Objective :</a:t>
            </a:r>
          </a:p>
          <a:p>
            <a:pPr marL="228589" indent="-228589" algn="just" defTabSz="914354">
              <a:buFont typeface="Wingdings" panose="05000000000000000000" pitchFamily="2" charset="2"/>
              <a:buChar char="§"/>
              <a:defRPr/>
            </a:pPr>
            <a:r>
              <a:rPr lang="en-US" sz="1200">
                <a:solidFill>
                  <a:srgbClr val="000000"/>
                </a:solidFill>
                <a:latin typeface="Arial" panose="020B0604020202020204"/>
                <a:cs typeface="Arial" panose="020B0604020202020204"/>
              </a:rPr>
              <a:t>Connect through relevant project content based on generational and multicultural insights x life stages:</a:t>
            </a:r>
          </a:p>
          <a:p>
            <a:pPr marL="685766" lvl="1" indent="-228589" algn="just" defTabSz="914354">
              <a:buFont typeface="Wingdings" panose="05000000000000000000" pitchFamily="2" charset="2"/>
              <a:buChar char="§"/>
              <a:defRPr/>
            </a:pPr>
            <a:r>
              <a:rPr lang="en-US" sz="1200">
                <a:solidFill>
                  <a:srgbClr val="000000"/>
                </a:solidFill>
                <a:latin typeface="Arial" panose="020B0604020202020204"/>
                <a:cs typeface="Arial" panose="020B0604020202020204"/>
              </a:rPr>
              <a:t>Homeowners</a:t>
            </a:r>
            <a:endParaRPr lang="en-US" sz="1200">
              <a:solidFill>
                <a:srgbClr val="000000"/>
              </a:solidFill>
              <a:highlight>
                <a:srgbClr val="FFFF00"/>
              </a:highlight>
              <a:latin typeface="Arial" panose="020B0604020202020204"/>
              <a:cs typeface="Arial" panose="020B0604020202020204"/>
            </a:endParaRPr>
          </a:p>
          <a:p>
            <a:pPr marL="228589" indent="-228589" algn="just" defTabSz="914354">
              <a:buFont typeface="Wingdings" panose="05000000000000000000" pitchFamily="2" charset="2"/>
              <a:buChar char="§"/>
              <a:defRPr/>
            </a:pPr>
            <a:r>
              <a:rPr lang="en-US" sz="1200">
                <a:solidFill>
                  <a:srgbClr val="000000"/>
                </a:solidFill>
                <a:latin typeface="Arial" panose="020B0604020202020204"/>
                <a:cs typeface="Arial" panose="020B0604020202020204"/>
              </a:rPr>
              <a:t>Change consumer perceptions and position THD as exciting place to shop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b="1"/>
              <a:t>Diagnostic : </a:t>
            </a:r>
            <a:r>
              <a:rPr lang="en-US" sz="1200">
                <a:solidFill>
                  <a:srgbClr val="000000"/>
                </a:solidFill>
                <a:latin typeface="Arial" panose="020B0604020202020204"/>
              </a:rPr>
              <a:t>Awareness, Reach, CTR, Site Visits</a:t>
            </a:r>
            <a:endParaRPr lang="en-US" sz="1200"/>
          </a:p>
        </p:txBody>
      </p:sp>
      <p:sp>
        <p:nvSpPr>
          <p:cNvPr id="34" name="TextBox 33">
            <a:extLst>
              <a:ext uri="{FF2B5EF4-FFF2-40B4-BE49-F238E27FC236}">
                <a16:creationId xmlns:a16="http://schemas.microsoft.com/office/drawing/2014/main" id="{361AE214-88B6-F2A4-649A-C2A4A3888133}"/>
              </a:ext>
            </a:extLst>
          </p:cNvPr>
          <p:cNvSpPr txBox="1"/>
          <p:nvPr/>
        </p:nvSpPr>
        <p:spPr>
          <a:xfrm>
            <a:off x="4146180" y="4324047"/>
            <a:ext cx="368946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0000"/>
                </a:solidFill>
                <a:latin typeface="Arial" panose="020B0604020202020204"/>
              </a:rPr>
              <a:t>Audience</a:t>
            </a:r>
            <a:r>
              <a:rPr kumimoji="0" lang="en-US" sz="1100" b="1" i="0" u="none" strike="noStrike" kern="1200" cap="none" spc="0" normalizeH="0" baseline="0" noProof="0">
                <a:ln>
                  <a:noFill/>
                </a:ln>
                <a:solidFill>
                  <a:srgbClr val="000000"/>
                </a:solidFill>
                <a:effectLst/>
                <a:uLnTx/>
                <a:uFillTx/>
                <a:latin typeface="Arial" panose="020B0604020202020204"/>
                <a:ea typeface="+mn-ea"/>
                <a:cs typeface="+mn-cs"/>
              </a:rPr>
              <a:t> Composition </a:t>
            </a:r>
            <a:r>
              <a:rPr kumimoji="0" lang="en-US" sz="1100" b="0" i="0" u="none" strike="noStrike" kern="1200" cap="none" spc="0" normalizeH="0" baseline="0" noProof="0">
                <a:ln>
                  <a:noFill/>
                </a:ln>
                <a:solidFill>
                  <a:srgbClr val="000000"/>
                </a:solidFill>
                <a:effectLst/>
                <a:uLnTx/>
                <a:uFillTx/>
                <a:latin typeface="Arial" panose="020B0604020202020204"/>
                <a:ea typeface="+mn-ea"/>
                <a:cs typeface="+mn-cs"/>
              </a:rPr>
              <a:t> </a:t>
            </a:r>
          </a:p>
        </p:txBody>
      </p:sp>
      <p:pic>
        <p:nvPicPr>
          <p:cNvPr id="35" name="Graphic 34" descr="Badge 1 with solid fill">
            <a:extLst>
              <a:ext uri="{FF2B5EF4-FFF2-40B4-BE49-F238E27FC236}">
                <a16:creationId xmlns:a16="http://schemas.microsoft.com/office/drawing/2014/main" id="{35EF3FD7-734B-9FA8-8BBB-098113D906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4393" y="4685596"/>
            <a:ext cx="393863" cy="393001"/>
          </a:xfrm>
          <a:prstGeom prst="rect">
            <a:avLst/>
          </a:prstGeom>
        </p:spPr>
      </p:pic>
      <p:pic>
        <p:nvPicPr>
          <p:cNvPr id="36" name="Graphic 35" descr="Badge with solid fill">
            <a:extLst>
              <a:ext uri="{FF2B5EF4-FFF2-40B4-BE49-F238E27FC236}">
                <a16:creationId xmlns:a16="http://schemas.microsoft.com/office/drawing/2014/main" id="{E5C61B80-A2D0-DE04-0C3A-213CAF3C6F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96515" y="5319961"/>
            <a:ext cx="393863" cy="386848"/>
          </a:xfrm>
          <a:prstGeom prst="rect">
            <a:avLst/>
          </a:prstGeom>
        </p:spPr>
      </p:pic>
      <p:sp>
        <p:nvSpPr>
          <p:cNvPr id="37" name="TextBox 36">
            <a:extLst>
              <a:ext uri="{FF2B5EF4-FFF2-40B4-BE49-F238E27FC236}">
                <a16:creationId xmlns:a16="http://schemas.microsoft.com/office/drawing/2014/main" id="{AC4A5976-71FD-6E04-69A6-3AB073AC020B}"/>
              </a:ext>
            </a:extLst>
          </p:cNvPr>
          <p:cNvSpPr txBox="1"/>
          <p:nvPr/>
        </p:nvSpPr>
        <p:spPr>
          <a:xfrm>
            <a:off x="4056445" y="4585657"/>
            <a:ext cx="4239128" cy="646331"/>
          </a:xfrm>
          <a:prstGeom prst="rect">
            <a:avLst/>
          </a:prstGeom>
          <a:noFill/>
        </p:spPr>
        <p:txBody>
          <a:bodyPr wrap="square" rtlCol="0">
            <a:spAutoFit/>
          </a:bodyPr>
          <a:lstStyle/>
          <a:p>
            <a:pPr algn="just"/>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Deterministic</a:t>
            </a: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 Audience determined by heuristic rules (</a:t>
            </a:r>
            <a:r>
              <a:rPr kumimoji="0" lang="en-US" sz="1200" b="0" i="1" u="none" strike="noStrike" kern="1200" cap="none" spc="0" normalizeH="0" baseline="0" noProof="0">
                <a:ln>
                  <a:noFill/>
                </a:ln>
                <a:solidFill>
                  <a:srgbClr val="000000"/>
                </a:solidFill>
                <a:effectLst/>
                <a:uLnTx/>
                <a:uFillTx/>
                <a:latin typeface="Arial" panose="020B0604020202020204"/>
                <a:ea typeface="+mn-ea"/>
                <a:cs typeface="+mn-cs"/>
              </a:rPr>
              <a:t>Browse signals for the past 1 month </a:t>
            </a:r>
            <a:r>
              <a:rPr lang="en-US" sz="1200" i="1">
                <a:solidFill>
                  <a:srgbClr val="000000"/>
                </a:solidFill>
                <a:latin typeface="Arial" panose="020B0604020202020204"/>
              </a:rPr>
              <a:t>considering 1P data - </a:t>
            </a:r>
            <a:r>
              <a:rPr lang="en-US" sz="1200"/>
              <a:t> Keywords, PIP/PLP, Quotes, Leads, Guides </a:t>
            </a:r>
            <a:r>
              <a:rPr lang="en-US" sz="1200" i="1">
                <a:solidFill>
                  <a:srgbClr val="000000"/>
                </a:solidFill>
                <a:latin typeface="Arial" panose="020B0604020202020204"/>
              </a:rPr>
              <a:t>) </a:t>
            </a: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TextBox 37">
            <a:extLst>
              <a:ext uri="{FF2B5EF4-FFF2-40B4-BE49-F238E27FC236}">
                <a16:creationId xmlns:a16="http://schemas.microsoft.com/office/drawing/2014/main" id="{760F41D9-3FB7-D1B5-6685-9BAEDBC241B4}"/>
              </a:ext>
            </a:extLst>
          </p:cNvPr>
          <p:cNvSpPr txBox="1"/>
          <p:nvPr/>
        </p:nvSpPr>
        <p:spPr>
          <a:xfrm>
            <a:off x="4090945" y="5265617"/>
            <a:ext cx="4239129" cy="646331"/>
          </a:xfrm>
          <a:prstGeom prst="rect">
            <a:avLst/>
          </a:prstGeom>
          <a:noFill/>
        </p:spPr>
        <p:txBody>
          <a:bodyPr wrap="square" rtlCol="0">
            <a:spAutoFit/>
          </a:bodyPr>
          <a:lstStyle/>
          <a:p>
            <a:pPr lvl="0" algn="just"/>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Probabilistic</a:t>
            </a: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 </a:t>
            </a:r>
            <a:r>
              <a:rPr lang="en-US" sz="1200">
                <a:solidFill>
                  <a:srgbClr val="000000"/>
                </a:solidFill>
              </a:rPr>
              <a:t>Audience identified </a:t>
            </a: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by Data Science </a:t>
            </a:r>
            <a:r>
              <a:rPr lang="en-US" sz="1200">
                <a:solidFill>
                  <a:srgbClr val="000000"/>
                </a:solidFill>
              </a:rPr>
              <a:t>Models (Purchasers with a propensity to buy in the anchor classes  for the selected projects)</a:t>
            </a: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TextBox 47">
            <a:extLst>
              <a:ext uri="{FF2B5EF4-FFF2-40B4-BE49-F238E27FC236}">
                <a16:creationId xmlns:a16="http://schemas.microsoft.com/office/drawing/2014/main" id="{50A0F1E1-E6D4-B832-E6C7-5949C0B4A53F}"/>
              </a:ext>
            </a:extLst>
          </p:cNvPr>
          <p:cNvSpPr txBox="1"/>
          <p:nvPr/>
        </p:nvSpPr>
        <p:spPr>
          <a:xfrm>
            <a:off x="3442260" y="1474882"/>
            <a:ext cx="2477845" cy="30481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rgbClr val="000000"/>
                </a:solidFill>
                <a:latin typeface="Arial" panose="020B0604020202020204"/>
              </a:rPr>
              <a:t>Home Maintenance</a:t>
            </a:r>
            <a:r>
              <a:rPr kumimoji="0" lang="en-US" sz="1400" b="1" i="0" u="none" strike="noStrike" kern="1200" cap="none" spc="0" normalizeH="0" baseline="0" noProof="0">
                <a:ln>
                  <a:noFill/>
                </a:ln>
                <a:solidFill>
                  <a:srgbClr val="000000"/>
                </a:solidFill>
                <a:effectLst/>
                <a:uLnTx/>
                <a:uFillTx/>
                <a:latin typeface="Arial" panose="020B0604020202020204"/>
                <a:ea typeface="+mn-ea"/>
                <a:cs typeface="+mn-cs"/>
              </a:rPr>
              <a:t> </a:t>
            </a:r>
          </a:p>
        </p:txBody>
      </p:sp>
      <p:sp>
        <p:nvSpPr>
          <p:cNvPr id="49" name="TextBox 48">
            <a:extLst>
              <a:ext uri="{FF2B5EF4-FFF2-40B4-BE49-F238E27FC236}">
                <a16:creationId xmlns:a16="http://schemas.microsoft.com/office/drawing/2014/main" id="{15C54336-283D-FFB8-459F-A33F0AC39EC1}"/>
              </a:ext>
            </a:extLst>
          </p:cNvPr>
          <p:cNvSpPr txBox="1"/>
          <p:nvPr/>
        </p:nvSpPr>
        <p:spPr>
          <a:xfrm>
            <a:off x="6076579" y="1462734"/>
            <a:ext cx="2478306"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rgbClr val="000000"/>
                </a:solidFill>
                <a:latin typeface="Arial" panose="020B0604020202020204"/>
              </a:rPr>
              <a:t>Home Refresh</a:t>
            </a:r>
            <a:r>
              <a:rPr kumimoji="0" lang="en-US" sz="1400" b="1" i="0" u="none" strike="noStrike" kern="1200" cap="none" spc="0" normalizeH="0" baseline="0" noProof="0">
                <a:ln>
                  <a:noFill/>
                </a:ln>
                <a:solidFill>
                  <a:srgbClr val="000000"/>
                </a:solidFill>
                <a:effectLst/>
                <a:uLnTx/>
                <a:uFillTx/>
                <a:latin typeface="Arial" panose="020B0604020202020204"/>
                <a:ea typeface="+mn-ea"/>
                <a:cs typeface="+mn-cs"/>
              </a:rPr>
              <a:t> </a:t>
            </a:r>
          </a:p>
        </p:txBody>
      </p:sp>
      <p:sp>
        <p:nvSpPr>
          <p:cNvPr id="50" name="TextBox 49">
            <a:extLst>
              <a:ext uri="{FF2B5EF4-FFF2-40B4-BE49-F238E27FC236}">
                <a16:creationId xmlns:a16="http://schemas.microsoft.com/office/drawing/2014/main" id="{E42F8CA3-C2B3-3DDE-8EBF-8244357F48B1}"/>
              </a:ext>
            </a:extLst>
          </p:cNvPr>
          <p:cNvSpPr txBox="1"/>
          <p:nvPr/>
        </p:nvSpPr>
        <p:spPr>
          <a:xfrm>
            <a:off x="3931271" y="1870663"/>
            <a:ext cx="472011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2">
                    <a:lumMod val="25000"/>
                  </a:schemeClr>
                </a:solidFill>
                <a:effectLst/>
                <a:uLnTx/>
                <a:uFillTx/>
                <a:latin typeface="Arial" panose="020B0604020202020204"/>
                <a:ea typeface="+mn-ea"/>
                <a:cs typeface="+mn-cs"/>
              </a:rPr>
              <a:t>HHs targeted weekly for both HMN and HRF: </a:t>
            </a:r>
            <a:r>
              <a:rPr lang="en-US" sz="1200" b="1">
                <a:solidFill>
                  <a:schemeClr val="bg2">
                    <a:lumMod val="25000"/>
                  </a:schemeClr>
                </a:solidFill>
                <a:latin typeface="Arial" panose="020B0604020202020204"/>
              </a:rPr>
              <a:t>4M each</a:t>
            </a:r>
            <a:endParaRPr kumimoji="0" lang="en-US" sz="1200" i="0" u="none" strike="noStrike" kern="1200" cap="none" spc="0" normalizeH="0" baseline="0" noProof="0">
              <a:ln>
                <a:noFill/>
              </a:ln>
              <a:solidFill>
                <a:schemeClr val="bg2">
                  <a:lumMod val="25000"/>
                </a:schemeClr>
              </a:solidFill>
              <a:effectLst/>
              <a:uLnTx/>
              <a:uFillTx/>
              <a:latin typeface="Arial" panose="020B0604020202020204"/>
              <a:ea typeface="+mn-ea"/>
              <a:cs typeface="+mn-cs"/>
            </a:endParaRPr>
          </a:p>
        </p:txBody>
      </p:sp>
      <p:sp>
        <p:nvSpPr>
          <p:cNvPr id="51" name="TextBox 50">
            <a:extLst>
              <a:ext uri="{FF2B5EF4-FFF2-40B4-BE49-F238E27FC236}">
                <a16:creationId xmlns:a16="http://schemas.microsoft.com/office/drawing/2014/main" id="{B3AA1C6F-9999-1CFC-4EE6-B5D67F25243E}"/>
              </a:ext>
            </a:extLst>
          </p:cNvPr>
          <p:cNvSpPr txBox="1"/>
          <p:nvPr/>
        </p:nvSpPr>
        <p:spPr>
          <a:xfrm>
            <a:off x="8873837" y="1075502"/>
            <a:ext cx="2909830" cy="3156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rgbClr val="000000"/>
                </a:solidFill>
                <a:latin typeface="Arial" panose="020B0604020202020204"/>
              </a:rPr>
              <a:t>Existing - Movers</a:t>
            </a:r>
            <a:r>
              <a:rPr kumimoji="0" lang="en-US" sz="1400" b="1" i="0" u="none" strike="noStrike" kern="1200" cap="none" spc="0" normalizeH="0" baseline="0" noProof="0">
                <a:ln>
                  <a:noFill/>
                </a:ln>
                <a:solidFill>
                  <a:srgbClr val="000000"/>
                </a:solidFill>
                <a:effectLst/>
                <a:uLnTx/>
                <a:uFillTx/>
                <a:latin typeface="Arial" panose="020B0604020202020204"/>
                <a:ea typeface="+mn-ea"/>
                <a:cs typeface="+mn-cs"/>
              </a:rPr>
              <a:t> </a:t>
            </a:r>
          </a:p>
        </p:txBody>
      </p:sp>
      <p:sp>
        <p:nvSpPr>
          <p:cNvPr id="52" name="TextBox 51">
            <a:extLst>
              <a:ext uri="{FF2B5EF4-FFF2-40B4-BE49-F238E27FC236}">
                <a16:creationId xmlns:a16="http://schemas.microsoft.com/office/drawing/2014/main" id="{3A1A686C-F50A-83DA-D597-7DF4376DE5F6}"/>
              </a:ext>
            </a:extLst>
          </p:cNvPr>
          <p:cNvSpPr txBox="1"/>
          <p:nvPr/>
        </p:nvSpPr>
        <p:spPr>
          <a:xfrm>
            <a:off x="626111" y="1685104"/>
            <a:ext cx="1366843"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2">
                    <a:lumMod val="25000"/>
                  </a:schemeClr>
                </a:solidFill>
                <a:effectLst/>
                <a:uLnTx/>
                <a:uFillTx/>
                <a:latin typeface="Arial" panose="020B0604020202020204"/>
                <a:ea typeface="+mn-ea"/>
                <a:cs typeface="+mn-cs"/>
              </a:rPr>
              <a:t>ECRs targeted</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2">
                    <a:lumMod val="25000"/>
                  </a:schemeClr>
                </a:solidFill>
                <a:effectLst/>
                <a:uLnTx/>
                <a:uFillTx/>
                <a:latin typeface="Arial" panose="020B0604020202020204"/>
                <a:ea typeface="+mn-ea"/>
                <a:cs typeface="+mn-cs"/>
              </a:rPr>
              <a:t> weekly : </a:t>
            </a:r>
            <a:r>
              <a:rPr lang="en-US" sz="1200" b="1">
                <a:solidFill>
                  <a:schemeClr val="bg2">
                    <a:lumMod val="25000"/>
                  </a:schemeClr>
                </a:solidFill>
                <a:latin typeface="Arial" panose="020B0604020202020204"/>
              </a:rPr>
              <a:t> 3.5 M </a:t>
            </a:r>
            <a:endParaRPr kumimoji="0" lang="en-US" sz="1200" i="0" u="none" strike="noStrike" kern="1200" cap="none" spc="0" normalizeH="0" baseline="0" noProof="0">
              <a:ln>
                <a:noFill/>
              </a:ln>
              <a:solidFill>
                <a:schemeClr val="bg2">
                  <a:lumMod val="25000"/>
                </a:schemeClr>
              </a:solidFill>
              <a:effectLst/>
              <a:uLnTx/>
              <a:uFillTx/>
              <a:latin typeface="Arial" panose="020B0604020202020204"/>
              <a:ea typeface="+mn-ea"/>
              <a:cs typeface="+mn-cs"/>
            </a:endParaRPr>
          </a:p>
        </p:txBody>
      </p:sp>
      <p:sp>
        <p:nvSpPr>
          <p:cNvPr id="53" name="TextBox 52">
            <a:extLst>
              <a:ext uri="{FF2B5EF4-FFF2-40B4-BE49-F238E27FC236}">
                <a16:creationId xmlns:a16="http://schemas.microsoft.com/office/drawing/2014/main" id="{EAB4EE10-977C-AB8B-2356-BA746BBB31F3}"/>
              </a:ext>
            </a:extLst>
          </p:cNvPr>
          <p:cNvSpPr txBox="1"/>
          <p:nvPr/>
        </p:nvSpPr>
        <p:spPr>
          <a:xfrm>
            <a:off x="3578029" y="3237583"/>
            <a:ext cx="2304965" cy="101566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b="1"/>
              <a:t>Home Maintenance : </a:t>
            </a:r>
            <a:r>
              <a:rPr lang="en-US" sz="1200"/>
              <a:t>projects that often require significant time and investment, such as maintenance and repair operations</a:t>
            </a: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TextBox 53">
            <a:extLst>
              <a:ext uri="{FF2B5EF4-FFF2-40B4-BE49-F238E27FC236}">
                <a16:creationId xmlns:a16="http://schemas.microsoft.com/office/drawing/2014/main" id="{C26253FA-E56D-B91F-59B9-DA12DAB7CDAA}"/>
              </a:ext>
            </a:extLst>
          </p:cNvPr>
          <p:cNvSpPr txBox="1"/>
          <p:nvPr/>
        </p:nvSpPr>
        <p:spPr>
          <a:xfrm>
            <a:off x="6057916" y="3271918"/>
            <a:ext cx="2428592"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b="1"/>
              <a:t>Home Refresh:</a:t>
            </a:r>
            <a:r>
              <a:rPr lang="en-US" sz="1200"/>
              <a:t> Small weekend refreshment projects that create a big impact, like interior painting, wallpaper</a:t>
            </a: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TextBox 55">
            <a:extLst>
              <a:ext uri="{FF2B5EF4-FFF2-40B4-BE49-F238E27FC236}">
                <a16:creationId xmlns:a16="http://schemas.microsoft.com/office/drawing/2014/main" id="{73211B6B-4FA0-9A4A-4B96-58A79E4EC16F}"/>
              </a:ext>
            </a:extLst>
          </p:cNvPr>
          <p:cNvSpPr txBox="1"/>
          <p:nvPr/>
        </p:nvSpPr>
        <p:spPr>
          <a:xfrm>
            <a:off x="9350316" y="3496039"/>
            <a:ext cx="20364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t>Segments under movers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000000"/>
                </a:solidFill>
                <a:effectLst/>
                <a:uLnTx/>
                <a:uFillTx/>
                <a:latin typeface="Arial" panose="020B0604020202020204"/>
                <a:ea typeface="+mn-ea"/>
                <a:cs typeface="+mn-cs"/>
              </a:rPr>
              <a:t>Pre-Move | At-Move</a:t>
            </a:r>
          </a:p>
        </p:txBody>
      </p:sp>
      <p:sp>
        <p:nvSpPr>
          <p:cNvPr id="59" name="TextBox 58">
            <a:extLst>
              <a:ext uri="{FF2B5EF4-FFF2-40B4-BE49-F238E27FC236}">
                <a16:creationId xmlns:a16="http://schemas.microsoft.com/office/drawing/2014/main" id="{BDFA4C28-7A02-09FC-C06B-A499BD380507}"/>
              </a:ext>
            </a:extLst>
          </p:cNvPr>
          <p:cNvSpPr txBox="1"/>
          <p:nvPr/>
        </p:nvSpPr>
        <p:spPr>
          <a:xfrm>
            <a:off x="8707297" y="3980507"/>
            <a:ext cx="337784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srgbClr val="000000"/>
                </a:solidFill>
              </a:rPr>
              <a:t>3P </a:t>
            </a:r>
            <a:r>
              <a:rPr kumimoji="0" lang="en-US" sz="1200" b="1" i="0" u="none" strike="noStrike" kern="1200" cap="none" spc="0" normalizeH="0" baseline="0" noProof="0">
                <a:ln>
                  <a:noFill/>
                </a:ln>
                <a:solidFill>
                  <a:srgbClr val="000000"/>
                </a:solidFill>
                <a:effectLst/>
                <a:uLnTx/>
                <a:uFillTx/>
                <a:ea typeface="+mn-ea"/>
                <a:cs typeface="+mn-cs"/>
              </a:rPr>
              <a:t>Data sources</a:t>
            </a:r>
          </a:p>
        </p:txBody>
      </p:sp>
      <p:sp>
        <p:nvSpPr>
          <p:cNvPr id="61" name="Flowchart: Process 60">
            <a:extLst>
              <a:ext uri="{FF2B5EF4-FFF2-40B4-BE49-F238E27FC236}">
                <a16:creationId xmlns:a16="http://schemas.microsoft.com/office/drawing/2014/main" id="{804321C3-014E-CB55-5E6A-E1A1D9D62AD4}"/>
              </a:ext>
            </a:extLst>
          </p:cNvPr>
          <p:cNvSpPr/>
          <p:nvPr/>
        </p:nvSpPr>
        <p:spPr>
          <a:xfrm>
            <a:off x="8873837" y="4272174"/>
            <a:ext cx="3052016" cy="2058446"/>
          </a:xfrm>
          <a:prstGeom prst="flowChartProcess">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en-US" sz="1000" b="1">
                <a:solidFill>
                  <a:schemeClr val="tx1"/>
                </a:solidFill>
              </a:rPr>
              <a:t>Porch</a:t>
            </a:r>
          </a:p>
          <a:p>
            <a:pPr marL="171450" indent="-171450">
              <a:lnSpc>
                <a:spcPct val="150000"/>
              </a:lnSpc>
              <a:buFont typeface="Wingdings" panose="05000000000000000000" pitchFamily="2" charset="2"/>
              <a:buChar char="Ø"/>
            </a:pPr>
            <a:r>
              <a:rPr lang="en-US" sz="1000" b="1">
                <a:solidFill>
                  <a:schemeClr val="tx1"/>
                </a:solidFill>
              </a:rPr>
              <a:t>Pre-Move : </a:t>
            </a:r>
            <a:r>
              <a:rPr lang="en-US" sz="1000">
                <a:solidFill>
                  <a:schemeClr val="tx1"/>
                </a:solidFill>
              </a:rPr>
              <a:t>0-43 days from  Inspection date</a:t>
            </a:r>
          </a:p>
          <a:p>
            <a:pPr marL="171450" indent="-171450">
              <a:lnSpc>
                <a:spcPct val="150000"/>
              </a:lnSpc>
              <a:buFont typeface="Wingdings" panose="05000000000000000000" pitchFamily="2" charset="2"/>
              <a:buChar char="Ø"/>
            </a:pPr>
            <a:r>
              <a:rPr lang="en-US" sz="1000" b="1">
                <a:solidFill>
                  <a:schemeClr val="tx1"/>
                </a:solidFill>
              </a:rPr>
              <a:t>At-Move : </a:t>
            </a:r>
            <a:r>
              <a:rPr lang="en-US" sz="1000">
                <a:solidFill>
                  <a:schemeClr val="tx1"/>
                </a:solidFill>
              </a:rPr>
              <a:t>44</a:t>
            </a:r>
            <a:r>
              <a:rPr lang="en-US" sz="1000" baseline="30000">
                <a:solidFill>
                  <a:schemeClr val="tx1"/>
                </a:solidFill>
              </a:rPr>
              <a:t>th</a:t>
            </a:r>
            <a:r>
              <a:rPr lang="en-US" sz="1000">
                <a:solidFill>
                  <a:schemeClr val="tx1"/>
                </a:solidFill>
              </a:rPr>
              <a:t> -134</a:t>
            </a:r>
            <a:r>
              <a:rPr lang="en-US" sz="1000" baseline="30000">
                <a:solidFill>
                  <a:schemeClr val="tx1"/>
                </a:solidFill>
              </a:rPr>
              <a:t>th</a:t>
            </a:r>
            <a:r>
              <a:rPr lang="en-US" sz="1000">
                <a:solidFill>
                  <a:schemeClr val="tx1"/>
                </a:solidFill>
              </a:rPr>
              <a:t> day from inspection date</a:t>
            </a:r>
          </a:p>
          <a:p>
            <a:pPr algn="ctr">
              <a:lnSpc>
                <a:spcPct val="150000"/>
              </a:lnSpc>
            </a:pPr>
            <a:r>
              <a:rPr lang="en-US" sz="1000" b="1">
                <a:solidFill>
                  <a:schemeClr val="tx1"/>
                </a:solidFill>
              </a:rPr>
              <a:t>Core Logic </a:t>
            </a:r>
          </a:p>
          <a:p>
            <a:pPr marL="171450" indent="-171450">
              <a:lnSpc>
                <a:spcPct val="150000"/>
              </a:lnSpc>
              <a:buFont typeface="Wingdings" panose="05000000000000000000" pitchFamily="2" charset="2"/>
              <a:buChar char="Ø"/>
            </a:pPr>
            <a:r>
              <a:rPr lang="en-US" sz="1000" b="1">
                <a:solidFill>
                  <a:schemeClr val="tx1"/>
                </a:solidFill>
              </a:rPr>
              <a:t>Pre-Move : </a:t>
            </a:r>
            <a:r>
              <a:rPr lang="en-US" sz="1000">
                <a:solidFill>
                  <a:schemeClr val="tx1"/>
                </a:solidFill>
              </a:rPr>
              <a:t> 90 days from list date</a:t>
            </a:r>
          </a:p>
          <a:p>
            <a:pPr marL="171450" indent="-171450">
              <a:lnSpc>
                <a:spcPct val="150000"/>
              </a:lnSpc>
              <a:buFont typeface="Wingdings" panose="05000000000000000000" pitchFamily="2" charset="2"/>
              <a:buChar char="Ø"/>
            </a:pPr>
            <a:r>
              <a:rPr lang="en-US" sz="1000" b="1">
                <a:solidFill>
                  <a:schemeClr val="tx1"/>
                </a:solidFill>
              </a:rPr>
              <a:t>At-Move : </a:t>
            </a:r>
            <a:r>
              <a:rPr lang="en-US" sz="1000">
                <a:solidFill>
                  <a:schemeClr val="tx1"/>
                </a:solidFill>
              </a:rPr>
              <a:t> 90 days from close date</a:t>
            </a:r>
          </a:p>
          <a:p>
            <a:pPr algn="ctr">
              <a:lnSpc>
                <a:spcPct val="150000"/>
              </a:lnSpc>
            </a:pPr>
            <a:r>
              <a:rPr lang="en-US" sz="1000" b="1">
                <a:solidFill>
                  <a:schemeClr val="tx1"/>
                </a:solidFill>
              </a:rPr>
              <a:t>IDM  &amp; NCOA </a:t>
            </a:r>
          </a:p>
          <a:p>
            <a:pPr marL="171450" indent="-171450">
              <a:lnSpc>
                <a:spcPct val="150000"/>
              </a:lnSpc>
              <a:buFont typeface="Wingdings" panose="05000000000000000000" pitchFamily="2" charset="2"/>
              <a:buChar char="Ø"/>
            </a:pPr>
            <a:r>
              <a:rPr lang="en-US" sz="1000" b="1">
                <a:solidFill>
                  <a:schemeClr val="tx1"/>
                </a:solidFill>
              </a:rPr>
              <a:t>Pre-Move : </a:t>
            </a:r>
            <a:r>
              <a:rPr lang="en-US" sz="1000">
                <a:solidFill>
                  <a:schemeClr val="tx1"/>
                </a:solidFill>
              </a:rPr>
              <a:t>90 days prior move date</a:t>
            </a:r>
          </a:p>
          <a:p>
            <a:pPr marL="171450" indent="-171450">
              <a:lnSpc>
                <a:spcPct val="150000"/>
              </a:lnSpc>
              <a:buFont typeface="Wingdings" panose="05000000000000000000" pitchFamily="2" charset="2"/>
              <a:buChar char="Ø"/>
            </a:pPr>
            <a:r>
              <a:rPr lang="en-US" sz="1000" b="1">
                <a:solidFill>
                  <a:schemeClr val="tx1"/>
                </a:solidFill>
              </a:rPr>
              <a:t>At-Move :  </a:t>
            </a:r>
            <a:r>
              <a:rPr lang="en-US" sz="1000">
                <a:solidFill>
                  <a:schemeClr val="tx1"/>
                </a:solidFill>
              </a:rPr>
              <a:t>90 days from the move date</a:t>
            </a:r>
          </a:p>
        </p:txBody>
      </p:sp>
      <p:sp>
        <p:nvSpPr>
          <p:cNvPr id="63" name="TextBox 62">
            <a:extLst>
              <a:ext uri="{FF2B5EF4-FFF2-40B4-BE49-F238E27FC236}">
                <a16:creationId xmlns:a16="http://schemas.microsoft.com/office/drawing/2014/main" id="{E450B5B8-FAD2-EEA2-DD65-04E0B3F2CD40}"/>
              </a:ext>
            </a:extLst>
          </p:cNvPr>
          <p:cNvSpPr txBox="1"/>
          <p:nvPr/>
        </p:nvSpPr>
        <p:spPr>
          <a:xfrm>
            <a:off x="9109462" y="1460213"/>
            <a:ext cx="257351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schemeClr val="bg2">
                    <a:lumMod val="25000"/>
                  </a:schemeClr>
                </a:solidFill>
                <a:latin typeface="Arial" panose="020B0604020202020204"/>
              </a:rPr>
              <a:t>HHs</a:t>
            </a:r>
            <a:r>
              <a:rPr kumimoji="0" lang="en-US" sz="1200" b="1" i="0" u="none" strike="noStrike" kern="1200" cap="none" spc="0" normalizeH="0" baseline="0" noProof="0">
                <a:ln>
                  <a:noFill/>
                </a:ln>
                <a:solidFill>
                  <a:schemeClr val="bg2">
                    <a:lumMod val="25000"/>
                  </a:schemeClr>
                </a:solidFill>
                <a:effectLst/>
                <a:uLnTx/>
                <a:uFillTx/>
                <a:latin typeface="Arial" panose="020B0604020202020204"/>
                <a:ea typeface="+mn-ea"/>
                <a:cs typeface="+mn-cs"/>
              </a:rPr>
              <a:t> targeted weekly : 1 </a:t>
            </a:r>
            <a:r>
              <a:rPr lang="en-US" sz="1200" b="1">
                <a:solidFill>
                  <a:schemeClr val="bg2">
                    <a:lumMod val="25000"/>
                  </a:schemeClr>
                </a:solidFill>
                <a:latin typeface="Arial" panose="020B0604020202020204"/>
              </a:rPr>
              <a:t>M</a:t>
            </a:r>
            <a:endParaRPr kumimoji="0" lang="en-US" sz="1200" i="0" u="none" strike="noStrike" kern="1200" cap="none" spc="0" normalizeH="0" baseline="0" noProof="0">
              <a:ln>
                <a:noFill/>
              </a:ln>
              <a:solidFill>
                <a:schemeClr val="bg2">
                  <a:lumMod val="25000"/>
                </a:schemeClr>
              </a:solidFill>
              <a:effectLst/>
              <a:uLnTx/>
              <a:uFillTx/>
              <a:latin typeface="Arial" panose="020B0604020202020204"/>
              <a:ea typeface="+mn-ea"/>
              <a:cs typeface="+mn-cs"/>
            </a:endParaRPr>
          </a:p>
        </p:txBody>
      </p:sp>
      <p:pic>
        <p:nvPicPr>
          <p:cNvPr id="70" name="Graphic 69" descr="Truck outline">
            <a:extLst>
              <a:ext uri="{FF2B5EF4-FFF2-40B4-BE49-F238E27FC236}">
                <a16:creationId xmlns:a16="http://schemas.microsoft.com/office/drawing/2014/main" id="{35EC889E-09F3-A1C1-E89E-DDECC01D01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67703" y="1701653"/>
            <a:ext cx="661049" cy="661049"/>
          </a:xfrm>
          <a:prstGeom prst="rect">
            <a:avLst/>
          </a:prstGeom>
        </p:spPr>
      </p:pic>
      <p:grpSp>
        <p:nvGrpSpPr>
          <p:cNvPr id="2" name="Group 1">
            <a:extLst>
              <a:ext uri="{FF2B5EF4-FFF2-40B4-BE49-F238E27FC236}">
                <a16:creationId xmlns:a16="http://schemas.microsoft.com/office/drawing/2014/main" id="{134F49FB-44E8-E9AE-D17E-394AB73ECC9B}"/>
              </a:ext>
            </a:extLst>
          </p:cNvPr>
          <p:cNvGrpSpPr/>
          <p:nvPr/>
        </p:nvGrpSpPr>
        <p:grpSpPr>
          <a:xfrm>
            <a:off x="2093379" y="1691689"/>
            <a:ext cx="574101" cy="461665"/>
            <a:chOff x="10525421" y="1480757"/>
            <a:chExt cx="800099" cy="573788"/>
          </a:xfrm>
          <a:solidFill>
            <a:srgbClr val="EB8641"/>
          </a:solidFill>
        </p:grpSpPr>
        <p:sp>
          <p:nvSpPr>
            <p:cNvPr id="3" name="Graphic 21" descr="Target Audience with solid fill">
              <a:extLst>
                <a:ext uri="{FF2B5EF4-FFF2-40B4-BE49-F238E27FC236}">
                  <a16:creationId xmlns:a16="http://schemas.microsoft.com/office/drawing/2014/main" id="{8DD69A5C-6A27-5D81-1C11-142DA217B5B4}"/>
                </a:ext>
              </a:extLst>
            </p:cNvPr>
            <p:cNvSpPr/>
            <p:nvPr/>
          </p:nvSpPr>
          <p:spPr>
            <a:xfrm>
              <a:off x="10754021" y="1894333"/>
              <a:ext cx="342900" cy="120967"/>
            </a:xfrm>
            <a:custGeom>
              <a:avLst/>
              <a:gdLst>
                <a:gd name="connsiteX0" fmla="*/ 326708 w 342900"/>
                <a:gd name="connsiteY0" fmla="*/ 74295 h 120967"/>
                <a:gd name="connsiteX1" fmla="*/ 303848 w 342900"/>
                <a:gd name="connsiteY1" fmla="*/ 20003 h 120967"/>
                <a:gd name="connsiteX2" fmla="*/ 298133 w 342900"/>
                <a:gd name="connsiteY2" fmla="*/ 14288 h 120967"/>
                <a:gd name="connsiteX3" fmla="*/ 20002 w 342900"/>
                <a:gd name="connsiteY3" fmla="*/ 0 h 120967"/>
                <a:gd name="connsiteX4" fmla="*/ 17145 w 342900"/>
                <a:gd name="connsiteY4" fmla="*/ 1905 h 120967"/>
                <a:gd name="connsiteX5" fmla="*/ 0 w 342900"/>
                <a:gd name="connsiteY5" fmla="*/ 35243 h 120967"/>
                <a:gd name="connsiteX6" fmla="*/ 0 w 342900"/>
                <a:gd name="connsiteY6" fmla="*/ 120968 h 120967"/>
                <a:gd name="connsiteX7" fmla="*/ 342900 w 342900"/>
                <a:gd name="connsiteY7" fmla="*/ 120968 h 120967"/>
                <a:gd name="connsiteX8" fmla="*/ 342900 w 342900"/>
                <a:gd name="connsiteY8" fmla="*/ 90488 h 120967"/>
                <a:gd name="connsiteX9" fmla="*/ 326708 w 342900"/>
                <a:gd name="connsiteY9" fmla="*/ 74295 h 12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20967">
                  <a:moveTo>
                    <a:pt x="326708" y="74295"/>
                  </a:moveTo>
                  <a:cubicBezTo>
                    <a:pt x="312420" y="60007"/>
                    <a:pt x="303848" y="40005"/>
                    <a:pt x="303848" y="20003"/>
                  </a:cubicBezTo>
                  <a:lnTo>
                    <a:pt x="298133" y="14288"/>
                  </a:lnTo>
                  <a:cubicBezTo>
                    <a:pt x="211455" y="67628"/>
                    <a:pt x="100965" y="61913"/>
                    <a:pt x="20002" y="0"/>
                  </a:cubicBezTo>
                  <a:lnTo>
                    <a:pt x="17145" y="1905"/>
                  </a:lnTo>
                  <a:cubicBezTo>
                    <a:pt x="6668" y="9525"/>
                    <a:pt x="0" y="21907"/>
                    <a:pt x="0" y="35243"/>
                  </a:cubicBezTo>
                  <a:lnTo>
                    <a:pt x="0" y="120968"/>
                  </a:lnTo>
                  <a:lnTo>
                    <a:pt x="342900" y="120968"/>
                  </a:lnTo>
                  <a:lnTo>
                    <a:pt x="342900" y="90488"/>
                  </a:lnTo>
                  <a:lnTo>
                    <a:pt x="326708" y="7429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1C1C1C"/>
                </a:solidFill>
                <a:effectLst/>
                <a:uLnTx/>
                <a:uFillTx/>
                <a:latin typeface="Arial"/>
                <a:ea typeface="+mn-ea"/>
                <a:cs typeface="+mn-cs"/>
              </a:endParaRPr>
            </a:p>
          </p:txBody>
        </p:sp>
        <p:sp>
          <p:nvSpPr>
            <p:cNvPr id="4" name="Graphic 21" descr="Target Audience with solid fill">
              <a:extLst>
                <a:ext uri="{FF2B5EF4-FFF2-40B4-BE49-F238E27FC236}">
                  <a16:creationId xmlns:a16="http://schemas.microsoft.com/office/drawing/2014/main" id="{1C556626-9942-6F5E-E1E2-25DEDBD860C8}"/>
                </a:ext>
              </a:extLst>
            </p:cNvPr>
            <p:cNvSpPr/>
            <p:nvPr/>
          </p:nvSpPr>
          <p:spPr>
            <a:xfrm>
              <a:off x="11103588" y="1516005"/>
              <a:ext cx="136393" cy="170683"/>
            </a:xfrm>
            <a:custGeom>
              <a:avLst/>
              <a:gdLst>
                <a:gd name="connsiteX0" fmla="*/ 64770 w 136393"/>
                <a:gd name="connsiteY0" fmla="*/ 170683 h 170683"/>
                <a:gd name="connsiteX1" fmla="*/ 135255 w 136393"/>
                <a:gd name="connsiteY1" fmla="*/ 71623 h 170683"/>
                <a:gd name="connsiteX2" fmla="*/ 36195 w 136393"/>
                <a:gd name="connsiteY2" fmla="*/ 1138 h 170683"/>
                <a:gd name="connsiteX3" fmla="*/ 0 w 136393"/>
                <a:gd name="connsiteY3" fmla="*/ 16378 h 170683"/>
                <a:gd name="connsiteX4" fmla="*/ 64770 w 136393"/>
                <a:gd name="connsiteY4" fmla="*/ 170683 h 17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93" h="170683">
                  <a:moveTo>
                    <a:pt x="64770" y="170683"/>
                  </a:moveTo>
                  <a:cubicBezTo>
                    <a:pt x="111443" y="163063"/>
                    <a:pt x="142875" y="118296"/>
                    <a:pt x="135255" y="71623"/>
                  </a:cubicBezTo>
                  <a:cubicBezTo>
                    <a:pt x="127635" y="24951"/>
                    <a:pt x="82868" y="-6482"/>
                    <a:pt x="36195" y="1138"/>
                  </a:cubicBezTo>
                  <a:cubicBezTo>
                    <a:pt x="22860" y="3043"/>
                    <a:pt x="10478" y="8758"/>
                    <a:pt x="0" y="16378"/>
                  </a:cubicBezTo>
                  <a:cubicBezTo>
                    <a:pt x="39053" y="58288"/>
                    <a:pt x="61913" y="112581"/>
                    <a:pt x="64770" y="170683"/>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1C1C1C"/>
                </a:solidFill>
                <a:effectLst/>
                <a:uLnTx/>
                <a:uFillTx/>
                <a:latin typeface="Arial"/>
                <a:ea typeface="+mn-ea"/>
                <a:cs typeface="+mn-cs"/>
              </a:endParaRPr>
            </a:p>
          </p:txBody>
        </p:sp>
        <p:sp>
          <p:nvSpPr>
            <p:cNvPr id="11" name="Graphic 21" descr="Target Audience with solid fill">
              <a:extLst>
                <a:ext uri="{FF2B5EF4-FFF2-40B4-BE49-F238E27FC236}">
                  <a16:creationId xmlns:a16="http://schemas.microsoft.com/office/drawing/2014/main" id="{5CBE2817-478C-141D-93F9-D68E183926AE}"/>
                </a:ext>
              </a:extLst>
            </p:cNvPr>
            <p:cNvSpPr/>
            <p:nvPr/>
          </p:nvSpPr>
          <p:spPr>
            <a:xfrm>
              <a:off x="11132163" y="1711453"/>
              <a:ext cx="193357" cy="170497"/>
            </a:xfrm>
            <a:custGeom>
              <a:avLst/>
              <a:gdLst>
                <a:gd name="connsiteX0" fmla="*/ 176213 w 193357"/>
                <a:gd name="connsiteY0" fmla="*/ 50483 h 170497"/>
                <a:gd name="connsiteX1" fmla="*/ 92393 w 193357"/>
                <a:gd name="connsiteY1" fmla="*/ 10478 h 170497"/>
                <a:gd name="connsiteX2" fmla="*/ 36195 w 193357"/>
                <a:gd name="connsiteY2" fmla="*/ 0 h 170497"/>
                <a:gd name="connsiteX3" fmla="*/ 0 w 193357"/>
                <a:gd name="connsiteY3" fmla="*/ 116205 h 170497"/>
                <a:gd name="connsiteX4" fmla="*/ 5715 w 193357"/>
                <a:gd name="connsiteY4" fmla="*/ 121920 h 170497"/>
                <a:gd name="connsiteX5" fmla="*/ 60008 w 193357"/>
                <a:gd name="connsiteY5" fmla="*/ 144780 h 170497"/>
                <a:gd name="connsiteX6" fmla="*/ 85725 w 193357"/>
                <a:gd name="connsiteY6" fmla="*/ 170498 h 170497"/>
                <a:gd name="connsiteX7" fmla="*/ 193358 w 193357"/>
                <a:gd name="connsiteY7" fmla="*/ 170498 h 170497"/>
                <a:gd name="connsiteX8" fmla="*/ 193358 w 193357"/>
                <a:gd name="connsiteY8" fmla="*/ 84773 h 170497"/>
                <a:gd name="connsiteX9" fmla="*/ 176213 w 193357"/>
                <a:gd name="connsiteY9" fmla="*/ 50483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357" h="170497">
                  <a:moveTo>
                    <a:pt x="176213" y="50483"/>
                  </a:moveTo>
                  <a:cubicBezTo>
                    <a:pt x="151448" y="31433"/>
                    <a:pt x="122873" y="17145"/>
                    <a:pt x="92393" y="10478"/>
                  </a:cubicBezTo>
                  <a:cubicBezTo>
                    <a:pt x="74295" y="4763"/>
                    <a:pt x="55245" y="1905"/>
                    <a:pt x="36195" y="0"/>
                  </a:cubicBezTo>
                  <a:cubicBezTo>
                    <a:pt x="34290" y="40958"/>
                    <a:pt x="21908" y="80963"/>
                    <a:pt x="0" y="116205"/>
                  </a:cubicBezTo>
                  <a:lnTo>
                    <a:pt x="5715" y="121920"/>
                  </a:lnTo>
                  <a:cubicBezTo>
                    <a:pt x="25718" y="121920"/>
                    <a:pt x="45720" y="130493"/>
                    <a:pt x="60008" y="144780"/>
                  </a:cubicBezTo>
                  <a:lnTo>
                    <a:pt x="85725" y="170498"/>
                  </a:lnTo>
                  <a:lnTo>
                    <a:pt x="193358" y="170498"/>
                  </a:lnTo>
                  <a:lnTo>
                    <a:pt x="193358" y="84773"/>
                  </a:lnTo>
                  <a:cubicBezTo>
                    <a:pt x="193358" y="71438"/>
                    <a:pt x="187643" y="58103"/>
                    <a:pt x="176213" y="50483"/>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1C1C1C"/>
                </a:solidFill>
                <a:effectLst/>
                <a:uLnTx/>
                <a:uFillTx/>
                <a:latin typeface="Arial"/>
                <a:ea typeface="+mn-ea"/>
                <a:cs typeface="+mn-cs"/>
              </a:endParaRPr>
            </a:p>
          </p:txBody>
        </p:sp>
        <p:sp>
          <p:nvSpPr>
            <p:cNvPr id="12" name="Graphic 21" descr="Target Audience with solid fill">
              <a:extLst>
                <a:ext uri="{FF2B5EF4-FFF2-40B4-BE49-F238E27FC236}">
                  <a16:creationId xmlns:a16="http://schemas.microsoft.com/office/drawing/2014/main" id="{32718D68-BC7C-DEE5-AC48-D7FA4EC08906}"/>
                </a:ext>
              </a:extLst>
            </p:cNvPr>
            <p:cNvSpPr/>
            <p:nvPr/>
          </p:nvSpPr>
          <p:spPr>
            <a:xfrm>
              <a:off x="10705443" y="1480757"/>
              <a:ext cx="573781" cy="573788"/>
            </a:xfrm>
            <a:custGeom>
              <a:avLst/>
              <a:gdLst>
                <a:gd name="connsiteX0" fmla="*/ 557213 w 573781"/>
                <a:gd name="connsiteY0" fmla="*/ 485782 h 573788"/>
                <a:gd name="connsiteX1" fmla="*/ 467678 w 573781"/>
                <a:gd name="connsiteY1" fmla="*/ 395294 h 573788"/>
                <a:gd name="connsiteX2" fmla="*/ 421957 w 573781"/>
                <a:gd name="connsiteY2" fmla="*/ 381959 h 573788"/>
                <a:gd name="connsiteX3" fmla="*/ 389573 w 573781"/>
                <a:gd name="connsiteY3" fmla="*/ 350527 h 573788"/>
                <a:gd name="connsiteX4" fmla="*/ 434340 w 573781"/>
                <a:gd name="connsiteY4" fmla="*/ 219082 h 573788"/>
                <a:gd name="connsiteX5" fmla="*/ 217170 w 573781"/>
                <a:gd name="connsiteY5" fmla="*/ 7 h 573788"/>
                <a:gd name="connsiteX6" fmla="*/ 0 w 573781"/>
                <a:gd name="connsiteY6" fmla="*/ 216224 h 573788"/>
                <a:gd name="connsiteX7" fmla="*/ 217170 w 573781"/>
                <a:gd name="connsiteY7" fmla="*/ 435299 h 573788"/>
                <a:gd name="connsiteX8" fmla="*/ 350520 w 573781"/>
                <a:gd name="connsiteY8" fmla="*/ 390532 h 573788"/>
                <a:gd name="connsiteX9" fmla="*/ 382905 w 573781"/>
                <a:gd name="connsiteY9" fmla="*/ 421964 h 573788"/>
                <a:gd name="connsiteX10" fmla="*/ 396240 w 573781"/>
                <a:gd name="connsiteY10" fmla="*/ 467684 h 573788"/>
                <a:gd name="connsiteX11" fmla="*/ 486728 w 573781"/>
                <a:gd name="connsiteY11" fmla="*/ 558172 h 573788"/>
                <a:gd name="connsiteX12" fmla="*/ 558165 w 573781"/>
                <a:gd name="connsiteY12" fmla="*/ 560077 h 573788"/>
                <a:gd name="connsiteX13" fmla="*/ 560070 w 573781"/>
                <a:gd name="connsiteY13" fmla="*/ 488639 h 573788"/>
                <a:gd name="connsiteX14" fmla="*/ 557213 w 573781"/>
                <a:gd name="connsiteY14" fmla="*/ 485782 h 573788"/>
                <a:gd name="connsiteX15" fmla="*/ 557213 w 573781"/>
                <a:gd name="connsiteY15" fmla="*/ 485782 h 573788"/>
                <a:gd name="connsiteX16" fmla="*/ 218123 w 573781"/>
                <a:gd name="connsiteY16" fmla="*/ 44774 h 573788"/>
                <a:gd name="connsiteX17" fmla="*/ 391478 w 573781"/>
                <a:gd name="connsiteY17" fmla="*/ 218129 h 573788"/>
                <a:gd name="connsiteX18" fmla="*/ 350520 w 573781"/>
                <a:gd name="connsiteY18" fmla="*/ 329572 h 573788"/>
                <a:gd name="connsiteX19" fmla="*/ 295275 w 573781"/>
                <a:gd name="connsiteY19" fmla="*/ 309569 h 573788"/>
                <a:gd name="connsiteX20" fmla="*/ 216217 w 573781"/>
                <a:gd name="connsiteY20" fmla="*/ 297187 h 573788"/>
                <a:gd name="connsiteX21" fmla="*/ 137160 w 573781"/>
                <a:gd name="connsiteY21" fmla="*/ 309569 h 573788"/>
                <a:gd name="connsiteX22" fmla="*/ 85725 w 573781"/>
                <a:gd name="connsiteY22" fmla="*/ 330524 h 573788"/>
                <a:gd name="connsiteX23" fmla="*/ 104775 w 573781"/>
                <a:gd name="connsiteY23" fmla="*/ 86684 h 573788"/>
                <a:gd name="connsiteX24" fmla="*/ 218123 w 573781"/>
                <a:gd name="connsiteY24" fmla="*/ 44774 h 57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3781" h="573788">
                  <a:moveTo>
                    <a:pt x="557213" y="485782"/>
                  </a:moveTo>
                  <a:lnTo>
                    <a:pt x="467678" y="395294"/>
                  </a:lnTo>
                  <a:cubicBezTo>
                    <a:pt x="455295" y="383864"/>
                    <a:pt x="439103" y="378149"/>
                    <a:pt x="421957" y="381959"/>
                  </a:cubicBezTo>
                  <a:lnTo>
                    <a:pt x="389573" y="350527"/>
                  </a:lnTo>
                  <a:cubicBezTo>
                    <a:pt x="419100" y="312427"/>
                    <a:pt x="434340" y="266707"/>
                    <a:pt x="434340" y="219082"/>
                  </a:cubicBezTo>
                  <a:cubicBezTo>
                    <a:pt x="435293" y="99067"/>
                    <a:pt x="338138" y="959"/>
                    <a:pt x="217170" y="7"/>
                  </a:cubicBezTo>
                  <a:cubicBezTo>
                    <a:pt x="96203" y="-946"/>
                    <a:pt x="0" y="96209"/>
                    <a:pt x="0" y="216224"/>
                  </a:cubicBezTo>
                  <a:cubicBezTo>
                    <a:pt x="0" y="336239"/>
                    <a:pt x="96203" y="434347"/>
                    <a:pt x="217170" y="435299"/>
                  </a:cubicBezTo>
                  <a:cubicBezTo>
                    <a:pt x="264795" y="435299"/>
                    <a:pt x="311468" y="420059"/>
                    <a:pt x="350520" y="390532"/>
                  </a:cubicBezTo>
                  <a:lnTo>
                    <a:pt x="382905" y="421964"/>
                  </a:lnTo>
                  <a:cubicBezTo>
                    <a:pt x="380048" y="438157"/>
                    <a:pt x="384810" y="455302"/>
                    <a:pt x="396240" y="467684"/>
                  </a:cubicBezTo>
                  <a:lnTo>
                    <a:pt x="486728" y="558172"/>
                  </a:lnTo>
                  <a:cubicBezTo>
                    <a:pt x="505778" y="578174"/>
                    <a:pt x="538163" y="579127"/>
                    <a:pt x="558165" y="560077"/>
                  </a:cubicBezTo>
                  <a:cubicBezTo>
                    <a:pt x="578168" y="541027"/>
                    <a:pt x="579120" y="508642"/>
                    <a:pt x="560070" y="488639"/>
                  </a:cubicBezTo>
                  <a:cubicBezTo>
                    <a:pt x="559118" y="487687"/>
                    <a:pt x="558165" y="486734"/>
                    <a:pt x="557213" y="485782"/>
                  </a:cubicBezTo>
                  <a:lnTo>
                    <a:pt x="557213" y="485782"/>
                  </a:lnTo>
                  <a:close/>
                  <a:moveTo>
                    <a:pt x="218123" y="44774"/>
                  </a:moveTo>
                  <a:cubicBezTo>
                    <a:pt x="314325" y="44774"/>
                    <a:pt x="391478" y="121927"/>
                    <a:pt x="391478" y="218129"/>
                  </a:cubicBezTo>
                  <a:cubicBezTo>
                    <a:pt x="391478" y="259087"/>
                    <a:pt x="377190" y="299092"/>
                    <a:pt x="350520" y="329572"/>
                  </a:cubicBezTo>
                  <a:cubicBezTo>
                    <a:pt x="332423" y="320999"/>
                    <a:pt x="314325" y="314332"/>
                    <a:pt x="295275" y="309569"/>
                  </a:cubicBezTo>
                  <a:cubicBezTo>
                    <a:pt x="269558" y="301949"/>
                    <a:pt x="242888" y="297187"/>
                    <a:pt x="216217" y="297187"/>
                  </a:cubicBezTo>
                  <a:cubicBezTo>
                    <a:pt x="189548" y="297187"/>
                    <a:pt x="162878" y="301949"/>
                    <a:pt x="137160" y="309569"/>
                  </a:cubicBezTo>
                  <a:cubicBezTo>
                    <a:pt x="119063" y="314332"/>
                    <a:pt x="101917" y="320999"/>
                    <a:pt x="85725" y="330524"/>
                  </a:cubicBezTo>
                  <a:cubicBezTo>
                    <a:pt x="23813" y="258134"/>
                    <a:pt x="32385" y="148597"/>
                    <a:pt x="104775" y="86684"/>
                  </a:cubicBezTo>
                  <a:cubicBezTo>
                    <a:pt x="136208" y="59062"/>
                    <a:pt x="176213" y="44774"/>
                    <a:pt x="218123" y="44774"/>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1C1C1C"/>
                </a:solidFill>
                <a:effectLst/>
                <a:uLnTx/>
                <a:uFillTx/>
                <a:latin typeface="Arial"/>
                <a:ea typeface="+mn-ea"/>
                <a:cs typeface="+mn-cs"/>
              </a:endParaRPr>
            </a:p>
          </p:txBody>
        </p:sp>
        <p:sp>
          <p:nvSpPr>
            <p:cNvPr id="13" name="Graphic 21" descr="Target Audience with solid fill">
              <a:extLst>
                <a:ext uri="{FF2B5EF4-FFF2-40B4-BE49-F238E27FC236}">
                  <a16:creationId xmlns:a16="http://schemas.microsoft.com/office/drawing/2014/main" id="{99DBFC7E-C8D7-9C4B-DBAD-FB87DC0DD624}"/>
                </a:ext>
              </a:extLst>
            </p:cNvPr>
            <p:cNvSpPr/>
            <p:nvPr/>
          </p:nvSpPr>
          <p:spPr>
            <a:xfrm>
              <a:off x="10825458" y="1564768"/>
              <a:ext cx="192405" cy="192405"/>
            </a:xfrm>
            <a:custGeom>
              <a:avLst/>
              <a:gdLst>
                <a:gd name="connsiteX0" fmla="*/ 192405 w 192405"/>
                <a:gd name="connsiteY0" fmla="*/ 96202 h 192405"/>
                <a:gd name="connsiteX1" fmla="*/ 96203 w 192405"/>
                <a:gd name="connsiteY1" fmla="*/ 192405 h 192405"/>
                <a:gd name="connsiteX2" fmla="*/ 0 w 192405"/>
                <a:gd name="connsiteY2" fmla="*/ 96202 h 192405"/>
                <a:gd name="connsiteX3" fmla="*/ 96203 w 192405"/>
                <a:gd name="connsiteY3" fmla="*/ 0 h 192405"/>
                <a:gd name="connsiteX4" fmla="*/ 192405 w 192405"/>
                <a:gd name="connsiteY4" fmla="*/ 96202 h 19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192405">
                  <a:moveTo>
                    <a:pt x="192405" y="96202"/>
                  </a:moveTo>
                  <a:cubicBezTo>
                    <a:pt x="192405" y="149334"/>
                    <a:pt x="149334" y="192405"/>
                    <a:pt x="96203" y="192405"/>
                  </a:cubicBezTo>
                  <a:cubicBezTo>
                    <a:pt x="43071" y="192405"/>
                    <a:pt x="0" y="149334"/>
                    <a:pt x="0" y="96202"/>
                  </a:cubicBezTo>
                  <a:cubicBezTo>
                    <a:pt x="0" y="43071"/>
                    <a:pt x="43071" y="0"/>
                    <a:pt x="96203" y="0"/>
                  </a:cubicBezTo>
                  <a:cubicBezTo>
                    <a:pt x="149334" y="0"/>
                    <a:pt x="192405" y="43071"/>
                    <a:pt x="192405" y="96202"/>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1C1C1C"/>
                </a:solidFill>
                <a:effectLst/>
                <a:uLnTx/>
                <a:uFillTx/>
                <a:latin typeface="Arial"/>
                <a:ea typeface="+mn-ea"/>
                <a:cs typeface="+mn-cs"/>
              </a:endParaRPr>
            </a:p>
          </p:txBody>
        </p:sp>
        <p:sp>
          <p:nvSpPr>
            <p:cNvPr id="14" name="Graphic 21" descr="Target Audience with solid fill">
              <a:extLst>
                <a:ext uri="{FF2B5EF4-FFF2-40B4-BE49-F238E27FC236}">
                  <a16:creationId xmlns:a16="http://schemas.microsoft.com/office/drawing/2014/main" id="{26455572-E8CF-D368-BD71-771A39498BE2}"/>
                </a:ext>
              </a:extLst>
            </p:cNvPr>
            <p:cNvSpPr/>
            <p:nvPr/>
          </p:nvSpPr>
          <p:spPr>
            <a:xfrm>
              <a:off x="10525421" y="1711453"/>
              <a:ext cx="220027" cy="170497"/>
            </a:xfrm>
            <a:custGeom>
              <a:avLst/>
              <a:gdLst>
                <a:gd name="connsiteX0" fmla="*/ 152400 w 220027"/>
                <a:gd name="connsiteY0" fmla="*/ 0 h 170497"/>
                <a:gd name="connsiteX1" fmla="*/ 100965 w 220027"/>
                <a:gd name="connsiteY1" fmla="*/ 10478 h 170497"/>
                <a:gd name="connsiteX2" fmla="*/ 17145 w 220027"/>
                <a:gd name="connsiteY2" fmla="*/ 50483 h 170497"/>
                <a:gd name="connsiteX3" fmla="*/ 0 w 220027"/>
                <a:gd name="connsiteY3" fmla="*/ 84773 h 170497"/>
                <a:gd name="connsiteX4" fmla="*/ 0 w 220027"/>
                <a:gd name="connsiteY4" fmla="*/ 170498 h 170497"/>
                <a:gd name="connsiteX5" fmla="*/ 205740 w 220027"/>
                <a:gd name="connsiteY5" fmla="*/ 170498 h 170497"/>
                <a:gd name="connsiteX6" fmla="*/ 220028 w 220027"/>
                <a:gd name="connsiteY6" fmla="*/ 156210 h 170497"/>
                <a:gd name="connsiteX7" fmla="*/ 152400 w 220027"/>
                <a:gd name="connsiteY7" fmla="*/ 0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 h="170497">
                  <a:moveTo>
                    <a:pt x="152400" y="0"/>
                  </a:moveTo>
                  <a:cubicBezTo>
                    <a:pt x="135255" y="1905"/>
                    <a:pt x="118110" y="4763"/>
                    <a:pt x="100965" y="10478"/>
                  </a:cubicBezTo>
                  <a:cubicBezTo>
                    <a:pt x="71438" y="19050"/>
                    <a:pt x="42863" y="33338"/>
                    <a:pt x="17145" y="50483"/>
                  </a:cubicBezTo>
                  <a:cubicBezTo>
                    <a:pt x="5715" y="58103"/>
                    <a:pt x="0" y="71438"/>
                    <a:pt x="0" y="84773"/>
                  </a:cubicBezTo>
                  <a:lnTo>
                    <a:pt x="0" y="170498"/>
                  </a:lnTo>
                  <a:lnTo>
                    <a:pt x="205740" y="170498"/>
                  </a:lnTo>
                  <a:cubicBezTo>
                    <a:pt x="209550" y="164783"/>
                    <a:pt x="214313" y="160020"/>
                    <a:pt x="220028" y="156210"/>
                  </a:cubicBezTo>
                  <a:cubicBezTo>
                    <a:pt x="179070" y="113348"/>
                    <a:pt x="155258" y="58103"/>
                    <a:pt x="152400" y="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1C1C1C"/>
                </a:solidFill>
                <a:effectLst/>
                <a:uLnTx/>
                <a:uFillTx/>
                <a:latin typeface="Arial"/>
                <a:ea typeface="+mn-ea"/>
                <a:cs typeface="+mn-cs"/>
              </a:endParaRPr>
            </a:p>
          </p:txBody>
        </p:sp>
        <p:sp>
          <p:nvSpPr>
            <p:cNvPr id="15" name="Graphic 21" descr="Target Audience with solid fill">
              <a:extLst>
                <a:ext uri="{FF2B5EF4-FFF2-40B4-BE49-F238E27FC236}">
                  <a16:creationId xmlns:a16="http://schemas.microsoft.com/office/drawing/2014/main" id="{0733BAF7-8768-3D5F-7BF6-821D116BF338}"/>
                </a:ext>
              </a:extLst>
            </p:cNvPr>
            <p:cNvSpPr/>
            <p:nvPr/>
          </p:nvSpPr>
          <p:spPr>
            <a:xfrm>
              <a:off x="10610699" y="1515744"/>
              <a:ext cx="133796" cy="169991"/>
            </a:xfrm>
            <a:custGeom>
              <a:avLst/>
              <a:gdLst>
                <a:gd name="connsiteX0" fmla="*/ 67122 w 133796"/>
                <a:gd name="connsiteY0" fmla="*/ 169992 h 169991"/>
                <a:gd name="connsiteX1" fmla="*/ 133797 w 133796"/>
                <a:gd name="connsiteY1" fmla="*/ 14734 h 169991"/>
                <a:gd name="connsiteX2" fmla="*/ 14734 w 133796"/>
                <a:gd name="connsiteY2" fmla="*/ 38547 h 169991"/>
                <a:gd name="connsiteX3" fmla="*/ 38547 w 133796"/>
                <a:gd name="connsiteY3" fmla="*/ 157609 h 169991"/>
                <a:gd name="connsiteX4" fmla="*/ 67122 w 133796"/>
                <a:gd name="connsiteY4" fmla="*/ 169992 h 16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96" h="169991">
                  <a:moveTo>
                    <a:pt x="67122" y="169992"/>
                  </a:moveTo>
                  <a:cubicBezTo>
                    <a:pt x="69979" y="111889"/>
                    <a:pt x="93792" y="57597"/>
                    <a:pt x="133797" y="14734"/>
                  </a:cubicBezTo>
                  <a:cubicBezTo>
                    <a:pt x="94744" y="-11936"/>
                    <a:pt x="41404" y="-1458"/>
                    <a:pt x="14734" y="38547"/>
                  </a:cubicBezTo>
                  <a:cubicBezTo>
                    <a:pt x="-11936" y="78552"/>
                    <a:pt x="-1458" y="130939"/>
                    <a:pt x="38547" y="157609"/>
                  </a:cubicBezTo>
                  <a:cubicBezTo>
                    <a:pt x="47119" y="163324"/>
                    <a:pt x="56644" y="167134"/>
                    <a:pt x="67122" y="169992"/>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1C1C1C"/>
                </a:solidFill>
                <a:effectLst/>
                <a:uLnTx/>
                <a:uFillTx/>
                <a:latin typeface="Arial"/>
                <a:ea typeface="+mn-ea"/>
                <a:cs typeface="+mn-cs"/>
              </a:endParaRPr>
            </a:p>
          </p:txBody>
        </p:sp>
      </p:grpSp>
      <p:sp>
        <p:nvSpPr>
          <p:cNvPr id="16" name="TextBox 15">
            <a:extLst>
              <a:ext uri="{FF2B5EF4-FFF2-40B4-BE49-F238E27FC236}">
                <a16:creationId xmlns:a16="http://schemas.microsoft.com/office/drawing/2014/main" id="{C1635A23-953E-A4E9-EB37-BE4B237B9900}"/>
              </a:ext>
            </a:extLst>
          </p:cNvPr>
          <p:cNvSpPr txBox="1"/>
          <p:nvPr/>
        </p:nvSpPr>
        <p:spPr>
          <a:xfrm>
            <a:off x="3443460" y="2908830"/>
            <a:ext cx="512977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Objective : </a:t>
            </a:r>
            <a:r>
              <a:rPr kumimoji="0" lang="en-US" sz="1200" i="0" u="none" strike="noStrike" kern="1200" cap="none" spc="0" normalizeH="0" baseline="0" noProof="0">
                <a:ln>
                  <a:noFill/>
                </a:ln>
                <a:solidFill>
                  <a:srgbClr val="000000"/>
                </a:solidFill>
                <a:effectLst/>
                <a:uLnTx/>
                <a:uFillTx/>
                <a:latin typeface="Arial" panose="020B0604020202020204"/>
                <a:ea typeface="+mn-ea"/>
                <a:cs typeface="+mn-cs"/>
              </a:rPr>
              <a:t>To keep the active audience engaged </a:t>
            </a:r>
          </a:p>
        </p:txBody>
      </p:sp>
      <p:sp>
        <p:nvSpPr>
          <p:cNvPr id="20" name="TextBox 19">
            <a:extLst>
              <a:ext uri="{FF2B5EF4-FFF2-40B4-BE49-F238E27FC236}">
                <a16:creationId xmlns:a16="http://schemas.microsoft.com/office/drawing/2014/main" id="{E936F537-A905-5DD7-9783-61E16AF9E050}"/>
              </a:ext>
            </a:extLst>
          </p:cNvPr>
          <p:cNvSpPr txBox="1"/>
          <p:nvPr/>
        </p:nvSpPr>
        <p:spPr>
          <a:xfrm>
            <a:off x="3910431" y="6037135"/>
            <a:ext cx="3884299" cy="276999"/>
          </a:xfrm>
          <a:prstGeom prst="rect">
            <a:avLst/>
          </a:prstGeom>
          <a:noFill/>
        </p:spPr>
        <p:txBody>
          <a:bodyPr wrap="square">
            <a:spAutoFit/>
          </a:bodyPr>
          <a:lstStyle/>
          <a:p>
            <a:pPr defTabSz="914354">
              <a:defRPr/>
            </a:pPr>
            <a:r>
              <a:rPr lang="en-US" sz="1200" b="1">
                <a:solidFill>
                  <a:srgbClr val="000000"/>
                </a:solidFill>
                <a:latin typeface="Arial" panose="020B0604020202020204"/>
              </a:rPr>
              <a:t>Diagnostic : </a:t>
            </a:r>
            <a:r>
              <a:rPr lang="en-US" sz="1200">
                <a:solidFill>
                  <a:srgbClr val="000000"/>
                </a:solidFill>
                <a:latin typeface="Arial" panose="020B0604020202020204"/>
              </a:rPr>
              <a:t>Anchor Sales, IR by Dept &amp; Class</a:t>
            </a:r>
          </a:p>
        </p:txBody>
      </p:sp>
      <p:pic>
        <p:nvPicPr>
          <p:cNvPr id="7" name="Graphic 6" descr="Users with solid fill">
            <a:extLst>
              <a:ext uri="{FF2B5EF4-FFF2-40B4-BE49-F238E27FC236}">
                <a16:creationId xmlns:a16="http://schemas.microsoft.com/office/drawing/2014/main" id="{D726171D-D1CC-D97E-53A8-8C41D5BF1A4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56787" y="2166980"/>
            <a:ext cx="641048" cy="641048"/>
          </a:xfrm>
          <a:prstGeom prst="rect">
            <a:avLst/>
          </a:prstGeom>
        </p:spPr>
      </p:pic>
      <p:pic>
        <p:nvPicPr>
          <p:cNvPr id="17" name="Graphic 16" descr="House with solid fill">
            <a:extLst>
              <a:ext uri="{FF2B5EF4-FFF2-40B4-BE49-F238E27FC236}">
                <a16:creationId xmlns:a16="http://schemas.microsoft.com/office/drawing/2014/main" id="{B89A385B-8978-AA2C-84F7-40918C99FE9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80613" y="2180309"/>
            <a:ext cx="514624" cy="514624"/>
          </a:xfrm>
          <a:prstGeom prst="rect">
            <a:avLst/>
          </a:prstGeom>
        </p:spPr>
      </p:pic>
      <p:pic>
        <p:nvPicPr>
          <p:cNvPr id="26" name="Graphic 25" descr="Wrench with solid fill">
            <a:extLst>
              <a:ext uri="{FF2B5EF4-FFF2-40B4-BE49-F238E27FC236}">
                <a16:creationId xmlns:a16="http://schemas.microsoft.com/office/drawing/2014/main" id="{13648B0F-0E91-FF30-5053-B4A0C4D6D54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50552" y="2475410"/>
            <a:ext cx="231574" cy="231574"/>
          </a:xfrm>
          <a:prstGeom prst="rect">
            <a:avLst/>
          </a:prstGeom>
        </p:spPr>
      </p:pic>
      <p:pic>
        <p:nvPicPr>
          <p:cNvPr id="28" name="Graphic 27" descr="Seed Packet with solid fill">
            <a:extLst>
              <a:ext uri="{FF2B5EF4-FFF2-40B4-BE49-F238E27FC236}">
                <a16:creationId xmlns:a16="http://schemas.microsoft.com/office/drawing/2014/main" id="{85CD8363-69A4-68DD-3364-B195ABA1AF8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138490" y="2243300"/>
            <a:ext cx="414691" cy="414691"/>
          </a:xfrm>
          <a:prstGeom prst="rect">
            <a:avLst/>
          </a:prstGeom>
        </p:spPr>
      </p:pic>
      <p:pic>
        <p:nvPicPr>
          <p:cNvPr id="30" name="Graphic 29" descr="Fence with solid fill">
            <a:extLst>
              <a:ext uri="{FF2B5EF4-FFF2-40B4-BE49-F238E27FC236}">
                <a16:creationId xmlns:a16="http://schemas.microsoft.com/office/drawing/2014/main" id="{878A10BC-F99D-42D9-7297-AA5BFFF3655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936250" y="2495673"/>
            <a:ext cx="198363" cy="198363"/>
          </a:xfrm>
          <a:prstGeom prst="rect">
            <a:avLst/>
          </a:prstGeom>
        </p:spPr>
      </p:pic>
      <p:pic>
        <p:nvPicPr>
          <p:cNvPr id="33" name="Graphic 32" descr="House with solid fill">
            <a:extLst>
              <a:ext uri="{FF2B5EF4-FFF2-40B4-BE49-F238E27FC236}">
                <a16:creationId xmlns:a16="http://schemas.microsoft.com/office/drawing/2014/main" id="{9D7F03EE-3553-1A15-F826-B91DC177520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21175" y="2171291"/>
            <a:ext cx="514624" cy="514624"/>
          </a:xfrm>
          <a:prstGeom prst="rect">
            <a:avLst/>
          </a:prstGeom>
        </p:spPr>
      </p:pic>
      <p:pic>
        <p:nvPicPr>
          <p:cNvPr id="40" name="Graphic 39" descr="Paint with solid fill">
            <a:extLst>
              <a:ext uri="{FF2B5EF4-FFF2-40B4-BE49-F238E27FC236}">
                <a16:creationId xmlns:a16="http://schemas.microsoft.com/office/drawing/2014/main" id="{77752212-26F7-6F66-CF19-6538A675FE7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54012" y="2479011"/>
            <a:ext cx="237759" cy="237759"/>
          </a:xfrm>
          <a:prstGeom prst="rect">
            <a:avLst/>
          </a:prstGeom>
        </p:spPr>
      </p:pic>
      <p:pic>
        <p:nvPicPr>
          <p:cNvPr id="42" name="Graphic 41" descr="Roller Paint Tool with solid fill">
            <a:extLst>
              <a:ext uri="{FF2B5EF4-FFF2-40B4-BE49-F238E27FC236}">
                <a16:creationId xmlns:a16="http://schemas.microsoft.com/office/drawing/2014/main" id="{78180C4C-689E-06B2-BB63-5BF6344C6C9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784294" y="2296366"/>
            <a:ext cx="265783" cy="265783"/>
          </a:xfrm>
          <a:prstGeom prst="rect">
            <a:avLst/>
          </a:prstGeom>
        </p:spPr>
      </p:pic>
      <p:sp>
        <p:nvSpPr>
          <p:cNvPr id="43" name="TextBox 42">
            <a:extLst>
              <a:ext uri="{FF2B5EF4-FFF2-40B4-BE49-F238E27FC236}">
                <a16:creationId xmlns:a16="http://schemas.microsoft.com/office/drawing/2014/main" id="{9B4233C0-AA25-8E00-D21A-BC22525B7886}"/>
              </a:ext>
            </a:extLst>
          </p:cNvPr>
          <p:cNvSpPr txBox="1"/>
          <p:nvPr/>
        </p:nvSpPr>
        <p:spPr>
          <a:xfrm>
            <a:off x="8940613" y="2401307"/>
            <a:ext cx="2855819" cy="101566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Movers : </a:t>
            </a: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Individuals who are moving or will be moving to their new homes often require packing/transportation, to set up their belongings in their new homes identified by 3P data sources</a:t>
            </a:r>
          </a:p>
        </p:txBody>
      </p:sp>
      <p:pic>
        <p:nvPicPr>
          <p:cNvPr id="58" name="Graphic 57" descr="Packing Box Open with solid fill">
            <a:extLst>
              <a:ext uri="{FF2B5EF4-FFF2-40B4-BE49-F238E27FC236}">
                <a16:creationId xmlns:a16="http://schemas.microsoft.com/office/drawing/2014/main" id="{CBCF561B-6197-A88D-15E2-942A97B5DBA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479141" y="1807858"/>
            <a:ext cx="452086" cy="452086"/>
          </a:xfrm>
          <a:prstGeom prst="rect">
            <a:avLst/>
          </a:prstGeom>
        </p:spPr>
      </p:pic>
    </p:spTree>
    <p:extLst>
      <p:ext uri="{BB962C8B-B14F-4D97-AF65-F5344CB8AC3E}">
        <p14:creationId xmlns:p14="http://schemas.microsoft.com/office/powerpoint/2010/main" val="393630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5823C-7ECC-F91C-DDEA-A4BBBEF3987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5CA4B45-649B-D692-62F2-688ED166C17C}"/>
              </a:ext>
            </a:extLst>
          </p:cNvPr>
          <p:cNvSpPr txBox="1"/>
          <p:nvPr/>
        </p:nvSpPr>
        <p:spPr>
          <a:xfrm>
            <a:off x="600236" y="6105036"/>
            <a:ext cx="10863242" cy="436561"/>
          </a:xfrm>
          <a:prstGeom prst="rect">
            <a:avLst/>
          </a:prstGeom>
          <a:solidFill>
            <a:schemeClr val="bg1">
              <a:lumMod val="95000"/>
            </a:schemeClr>
          </a:solidFill>
          <a:ln>
            <a:noFill/>
          </a:ln>
        </p:spPr>
        <p:txBody>
          <a:bodyPr>
            <a:noAutofit/>
          </a:bodyPr>
          <a:lstStyle/>
          <a:p>
            <a:pPr>
              <a:lnSpc>
                <a:spcPct val="90000"/>
              </a:lnSpc>
              <a:spcBef>
                <a:spcPts val="1000"/>
              </a:spcBef>
            </a:pPr>
            <a:r>
              <a:rPr lang="en-US" sz="1000" b="0" i="1" kern="1200">
                <a:latin typeface="+mn-lt"/>
                <a:ea typeface="+mn-ea"/>
                <a:cs typeface="+mn-cs"/>
              </a:rPr>
              <a:t>*  Above are the projects  for  2025Q4</a:t>
            </a:r>
          </a:p>
        </p:txBody>
      </p:sp>
      <p:sp>
        <p:nvSpPr>
          <p:cNvPr id="3" name="Text Placeholder 2">
            <a:extLst>
              <a:ext uri="{FF2B5EF4-FFF2-40B4-BE49-F238E27FC236}">
                <a16:creationId xmlns:a16="http://schemas.microsoft.com/office/drawing/2014/main" id="{E2B3B10D-C656-F5D5-C8B6-507C258F3644}"/>
              </a:ext>
            </a:extLst>
          </p:cNvPr>
          <p:cNvSpPr>
            <a:spLocks noGrp="1"/>
          </p:cNvSpPr>
          <p:nvPr>
            <p:ph type="body" sz="quarter" idx="11"/>
          </p:nvPr>
        </p:nvSpPr>
        <p:spPr>
          <a:xfrm>
            <a:off x="370111" y="271035"/>
            <a:ext cx="11395169" cy="436561"/>
          </a:xfrm>
        </p:spPr>
        <p:txBody>
          <a:bodyPr>
            <a:normAutofit/>
          </a:bodyPr>
          <a:lstStyle/>
          <a:p>
            <a:r>
              <a:rPr lang="en-US">
                <a:solidFill>
                  <a:schemeClr val="accent1"/>
                </a:solidFill>
              </a:rPr>
              <a:t>Existing   | </a:t>
            </a:r>
            <a:r>
              <a:rPr lang="en-US">
                <a:solidFill>
                  <a:schemeClr val="tx1">
                    <a:lumMod val="75000"/>
                    <a:lumOff val="25000"/>
                  </a:schemeClr>
                </a:solidFill>
              </a:rPr>
              <a:t>Project to Class/Sub-class mapping</a:t>
            </a:r>
          </a:p>
        </p:txBody>
      </p:sp>
      <p:graphicFrame>
        <p:nvGraphicFramePr>
          <p:cNvPr id="11" name="Table 10">
            <a:extLst>
              <a:ext uri="{FF2B5EF4-FFF2-40B4-BE49-F238E27FC236}">
                <a16:creationId xmlns:a16="http://schemas.microsoft.com/office/drawing/2014/main" id="{9B160F3F-2B38-BEF6-F1B4-C1756CADC58E}"/>
              </a:ext>
            </a:extLst>
          </p:cNvPr>
          <p:cNvGraphicFramePr>
            <a:graphicFrameLocks noGrp="1"/>
          </p:cNvGraphicFramePr>
          <p:nvPr>
            <p:extLst>
              <p:ext uri="{D42A27DB-BD31-4B8C-83A1-F6EECF244321}">
                <p14:modId xmlns:p14="http://schemas.microsoft.com/office/powerpoint/2010/main" val="1780620437"/>
              </p:ext>
            </p:extLst>
          </p:nvPr>
        </p:nvGraphicFramePr>
        <p:xfrm>
          <a:off x="630990" y="948352"/>
          <a:ext cx="10832488" cy="5015722"/>
        </p:xfrm>
        <a:graphic>
          <a:graphicData uri="http://schemas.openxmlformats.org/drawingml/2006/table">
            <a:tbl>
              <a:tblPr/>
              <a:tblGrid>
                <a:gridCol w="596243">
                  <a:extLst>
                    <a:ext uri="{9D8B030D-6E8A-4147-A177-3AD203B41FA5}">
                      <a16:colId xmlns:a16="http://schemas.microsoft.com/office/drawing/2014/main" val="3239045651"/>
                    </a:ext>
                  </a:extLst>
                </a:gridCol>
                <a:gridCol w="765344">
                  <a:extLst>
                    <a:ext uri="{9D8B030D-6E8A-4147-A177-3AD203B41FA5}">
                      <a16:colId xmlns:a16="http://schemas.microsoft.com/office/drawing/2014/main" val="114317754"/>
                    </a:ext>
                  </a:extLst>
                </a:gridCol>
                <a:gridCol w="1815152">
                  <a:extLst>
                    <a:ext uri="{9D8B030D-6E8A-4147-A177-3AD203B41FA5}">
                      <a16:colId xmlns:a16="http://schemas.microsoft.com/office/drawing/2014/main" val="1519103738"/>
                    </a:ext>
                  </a:extLst>
                </a:gridCol>
                <a:gridCol w="7655749">
                  <a:extLst>
                    <a:ext uri="{9D8B030D-6E8A-4147-A177-3AD203B41FA5}">
                      <a16:colId xmlns:a16="http://schemas.microsoft.com/office/drawing/2014/main" val="2014945804"/>
                    </a:ext>
                  </a:extLst>
                </a:gridCol>
              </a:tblGrid>
              <a:tr h="231636">
                <a:tc>
                  <a:txBody>
                    <a:bodyPr/>
                    <a:lstStyle/>
                    <a:p>
                      <a:pPr algn="ctr" fontAlgn="b"/>
                      <a:r>
                        <a:rPr lang="en-US" sz="1200" b="1" i="0" u="none" strike="noStrike">
                          <a:solidFill>
                            <a:srgbClr val="FFFFFF"/>
                          </a:solidFill>
                          <a:effectLst/>
                          <a:latin typeface="Aptos Narrow" panose="020B0004020202020204" pitchFamily="34" charset="0"/>
                        </a:rPr>
                        <a:t>Pod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7132"/>
                    </a:solidFill>
                  </a:tcPr>
                </a:tc>
                <a:tc>
                  <a:txBody>
                    <a:bodyPr/>
                    <a:lstStyle/>
                    <a:p>
                      <a:pPr algn="ctr" fontAlgn="b"/>
                      <a:r>
                        <a:rPr lang="en-US" sz="1200" b="1" i="0" u="none" strike="noStrike">
                          <a:solidFill>
                            <a:srgbClr val="FFFFFF"/>
                          </a:solidFill>
                          <a:effectLst/>
                          <a:latin typeface="Aptos Narrow" panose="020B0004020202020204" pitchFamily="34" charset="0"/>
                        </a:rPr>
                        <a:t>Level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7132"/>
                    </a:solidFill>
                  </a:tcPr>
                </a:tc>
                <a:tc>
                  <a:txBody>
                    <a:bodyPr/>
                    <a:lstStyle/>
                    <a:p>
                      <a:pPr algn="ctr" fontAlgn="b"/>
                      <a:r>
                        <a:rPr lang="en-US" sz="1200" b="1" i="0" u="none" strike="noStrike">
                          <a:solidFill>
                            <a:srgbClr val="FFFFFF"/>
                          </a:solidFill>
                          <a:effectLst/>
                          <a:latin typeface="Aptos Narrow" panose="020B0004020202020204" pitchFamily="34" charset="0"/>
                        </a:rPr>
                        <a:t>Project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7132"/>
                    </a:solidFill>
                  </a:tcPr>
                </a:tc>
                <a:tc>
                  <a:txBody>
                    <a:bodyPr/>
                    <a:lstStyle/>
                    <a:p>
                      <a:pPr algn="ctr" fontAlgn="b"/>
                      <a:r>
                        <a:rPr lang="en-US" sz="1200" b="1" i="0" u="none" strike="noStrike">
                          <a:solidFill>
                            <a:srgbClr val="FFFFFF"/>
                          </a:solidFill>
                          <a:effectLst/>
                          <a:latin typeface="Aptos Narrow" panose="020B0004020202020204" pitchFamily="34" charset="0"/>
                        </a:rPr>
                        <a:t>Anchor Classes/Sub-classes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7132"/>
                    </a:solidFill>
                  </a:tcPr>
                </a:tc>
                <a:extLst>
                  <a:ext uri="{0D108BD9-81ED-4DB2-BD59-A6C34878D82A}">
                    <a16:rowId xmlns:a16="http://schemas.microsoft.com/office/drawing/2014/main" val="1514019485"/>
                  </a:ext>
                </a:extLst>
              </a:tr>
              <a:tr h="231636">
                <a:tc rowSpan="12">
                  <a:txBody>
                    <a:bodyPr/>
                    <a:lstStyle/>
                    <a:p>
                      <a:pPr algn="ctr" fontAlgn="b"/>
                      <a:r>
                        <a:rPr lang="en-US" sz="1200" b="0" i="0" u="none" strike="noStrike">
                          <a:solidFill>
                            <a:srgbClr val="000000"/>
                          </a:solidFill>
                          <a:effectLst/>
                          <a:latin typeface="Aptos Narrow" panose="020B0004020202020204" pitchFamily="34" charset="0"/>
                        </a:rPr>
                        <a:t>HMN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5">
                  <a:txBody>
                    <a:bodyPr/>
                    <a:lstStyle/>
                    <a:p>
                      <a:pPr algn="ctr" fontAlgn="b"/>
                      <a:r>
                        <a:rPr lang="en-US" sz="1200" b="0" i="0" u="none" strike="noStrike">
                          <a:solidFill>
                            <a:srgbClr val="000000"/>
                          </a:solidFill>
                          <a:effectLst/>
                          <a:latin typeface="Aptos Narrow" panose="020B0004020202020204" pitchFamily="34" charset="0"/>
                        </a:rPr>
                        <a:t>Class</a:t>
                      </a:r>
                    </a:p>
                    <a:p>
                      <a:pPr algn="ctr" fontAlgn="b"/>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Caulking/Insulation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panose="020B0004020202020204" pitchFamily="34" charset="0"/>
                        </a:rPr>
                        <a:t>  INSULATION-SFI,INSULATION,CAULKS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6370357"/>
                  </a:ext>
                </a:extLst>
              </a:tr>
              <a:tr h="231636">
                <a:tc vMerge="1">
                  <a:txBody>
                    <a:bodyPr/>
                    <a:lstStyle/>
                    <a:p>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Roofing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panose="020B0004020202020204" pitchFamily="34" charset="0"/>
                        </a:rPr>
                        <a:t>  ROOFING</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7734"/>
                  </a:ext>
                </a:extLst>
              </a:tr>
              <a:tr h="231636">
                <a:tc vMerge="1">
                  <a:txBody>
                    <a:bodyPr/>
                    <a:lstStyle/>
                    <a:p>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Storage&amp;Org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panose="020B0004020202020204" pitchFamily="34" charset="0"/>
                        </a:rPr>
                        <a:t>  ORGANIZATION,MOVING &amp; GARAGE ORG,STORAGE BUILDINGS,INSTALLED STRUCTURES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3734926"/>
                  </a:ext>
                </a:extLst>
              </a:tr>
              <a:tr h="231636">
                <a:tc vMerge="1">
                  <a:txBody>
                    <a:bodyPr/>
                    <a:lstStyle/>
                    <a:p>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Cleaning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panose="020B0004020202020204" pitchFamily="34" charset="0"/>
                        </a:rPr>
                        <a:t>  SOLVENTS/REMOVERS/CLEANR,WET DRY VACS,CLEANING,PRESSURE WASHER,FLOORCARE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7034334"/>
                  </a:ext>
                </a:extLst>
              </a:tr>
              <a:tr h="231636">
                <a:tc vMerge="1">
                  <a:txBody>
                    <a:bodyPr/>
                    <a:lstStyle/>
                    <a:p>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Heating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panose="020B0004020202020204" pitchFamily="34" charset="0"/>
                        </a:rPr>
                        <a:t>  PORTABLE HEATING</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4619565"/>
                  </a:ext>
                </a:extLst>
              </a:tr>
              <a:tr h="231636">
                <a:tc vMerge="1">
                  <a:txBody>
                    <a:bodyPr/>
                    <a:lstStyle/>
                    <a:p>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7">
                  <a:txBody>
                    <a:bodyPr/>
                    <a:lstStyle/>
                    <a:p>
                      <a:pPr algn="ctr" fontAlgn="b"/>
                      <a:r>
                        <a:rPr lang="en-US" sz="1200" b="0" i="0" u="none" strike="noStrike">
                          <a:solidFill>
                            <a:srgbClr val="000000"/>
                          </a:solidFill>
                          <a:effectLst/>
                          <a:latin typeface="Aptos Narrow" panose="020B0004020202020204" pitchFamily="34" charset="0"/>
                        </a:rPr>
                        <a:t>Sub Class</a:t>
                      </a:r>
                    </a:p>
                    <a:p>
                      <a:pPr algn="ctr" fontAlgn="b"/>
                      <a:endParaRPr lang="en-US"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Gutter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nb-NO" sz="1200" b="0" i="0" u="none" strike="noStrike">
                          <a:solidFill>
                            <a:srgbClr val="000000"/>
                          </a:solidFill>
                          <a:effectLst/>
                          <a:latin typeface="Aptos Narrow" panose="020B0004020202020204" pitchFamily="34" charset="0"/>
                        </a:rPr>
                        <a:t>  S/O GUTTER SYSTEMS,VINYL GUTTER,GUTTER ACCESSORIES,METAL GUTTER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2052516"/>
                  </a:ext>
                </a:extLst>
              </a:tr>
              <a:tr h="231636">
                <a:tc vMerge="1">
                  <a:txBody>
                    <a:bodyPr/>
                    <a:lstStyle/>
                    <a:p>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Caulking/Insulation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panose="020B0004020202020204" pitchFamily="34" charset="0"/>
                        </a:rPr>
                        <a:t>  CAULK GUNS,SF&amp;I INSULATION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3300795"/>
                  </a:ext>
                </a:extLst>
              </a:tr>
              <a:tr h="451805">
                <a:tc vMerge="1">
                  <a:txBody>
                    <a:bodyPr/>
                    <a:lstStyle/>
                    <a:p>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Roofing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panose="020B0004020202020204" pitchFamily="34" charset="0"/>
                        </a:rPr>
                        <a:t>  BEHR ROOF PAINT,ROOFING NAILS,PNEUMATIC ROOFING NAILER,CORDLESS ROOFING NAILERS,FRAMING &amp; ROOFING     </a:t>
                      </a:r>
                    </a:p>
                    <a:p>
                      <a:pPr algn="l" fontAlgn="b"/>
                      <a:r>
                        <a:rPr lang="en-US" sz="1200" b="0" i="0" u="none" strike="noStrike">
                          <a:solidFill>
                            <a:srgbClr val="000000"/>
                          </a:solidFill>
                          <a:effectLst/>
                          <a:latin typeface="Aptos Narrow" panose="020B0004020202020204" pitchFamily="34" charset="0"/>
                        </a:rPr>
                        <a:t>  COMPRE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8872361"/>
                  </a:ext>
                </a:extLst>
              </a:tr>
              <a:tr h="231636">
                <a:tc vMerge="1">
                  <a:txBody>
                    <a:bodyPr/>
                    <a:lstStyle/>
                    <a:p>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Weather Striping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panose="020B0004020202020204" pitchFamily="34" charset="0"/>
                        </a:rPr>
                        <a:t>  WEATHER STRIPPING</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7904729"/>
                  </a:ext>
                </a:extLst>
              </a:tr>
              <a:tr h="231636">
                <a:tc vMerge="1">
                  <a:txBody>
                    <a:bodyPr/>
                    <a:lstStyle/>
                    <a:p>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SH_THERMOSTATS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panose="020B0004020202020204" pitchFamily="34" charset="0"/>
                        </a:rPr>
                        <a:t>  THERMOSTATS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8933307"/>
                  </a:ext>
                </a:extLst>
              </a:tr>
              <a:tr h="231636">
                <a:tc vMerge="1">
                  <a:txBody>
                    <a:bodyPr/>
                    <a:lstStyle/>
                    <a:p>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Cleaning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panose="020B0004020202020204" pitchFamily="34" charset="0"/>
                        </a:rPr>
                        <a:t>  DRAIN OPENERS/CHEMICAL,POOL CHEMICALS,PRESSURE WASHER ACCESS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5468061"/>
                  </a:ext>
                </a:extLst>
              </a:tr>
              <a:tr h="231636">
                <a:tc vMerge="1">
                  <a:txBody>
                    <a:bodyPr/>
                    <a:lstStyle/>
                    <a:p>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ptos Narrow" panose="020B0004020202020204" pitchFamily="34" charset="0"/>
                        </a:rPr>
                        <a:t>Heating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Aptos Narrow" panose="020B0004020202020204" pitchFamily="34" charset="0"/>
                        </a:rPr>
                        <a:t>  CENTRAL HEATERS,ELECTRIC HEATING,GAS WALL HEAT,PATIO HEATERS,GAS WALL HEATERS,POOL HEATERS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5667847"/>
                  </a:ext>
                </a:extLst>
              </a:tr>
              <a:tr h="451805">
                <a:tc rowSpan="2">
                  <a:txBody>
                    <a:bodyPr/>
                    <a:lstStyle/>
                    <a:p>
                      <a:pPr algn="ctr" fontAlgn="ctr"/>
                      <a:r>
                        <a:rPr lang="en-US" sz="1200" b="0" i="0" u="none" strike="noStrike">
                          <a:solidFill>
                            <a:srgbClr val="000000"/>
                          </a:solidFill>
                          <a:effectLst/>
                          <a:latin typeface="Aptos Narrow" panose="020B0004020202020204" pitchFamily="34" charset="0"/>
                        </a:rPr>
                        <a:t>HRF</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Class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Outdoor entertainment Q4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Aptos Narrow" panose="020B0004020202020204" pitchFamily="34" charset="0"/>
                        </a:rPr>
                        <a:t>  PORTABLE HEATING,EXTERIOR LIGHTING,FIRE,GRILLS,PLANTERS,PATIO FURNITURE,DECORATIVE HOLIDAY,OUTDOOR   </a:t>
                      </a:r>
                    </a:p>
                    <a:p>
                      <a:pPr algn="l" fontAlgn="ctr"/>
                      <a:r>
                        <a:rPr lang="en-US" sz="1200" b="0" i="0" u="none" strike="noStrike">
                          <a:solidFill>
                            <a:srgbClr val="000000"/>
                          </a:solidFill>
                          <a:effectLst/>
                          <a:latin typeface="Aptos Narrow" panose="020B0004020202020204" pitchFamily="34" charset="0"/>
                        </a:rPr>
                        <a:t>  RECREATION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118260"/>
                  </a:ext>
                </a:extLst>
              </a:tr>
              <a:tr h="1332480">
                <a:tc vMerge="1">
                  <a:txBody>
                    <a:bodyPr/>
                    <a:lstStyle/>
                    <a:p>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Sub Class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Aptos Narrow" panose="020B0004020202020204" pitchFamily="34" charset="0"/>
                        </a:rPr>
                        <a:t>Outdoor entertainment Q4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Aptos Narrow" panose="020B0004020202020204" pitchFamily="34" charset="0"/>
                        </a:rPr>
                        <a:t>  S/O RUGS,SCATTER RUGS,BAY STOCK RUGS,TABLE STOCK RUGS,INDOOR/OUTDOOR RUGS,OUTDOOR LIVING   </a:t>
                      </a:r>
                    </a:p>
                    <a:p>
                      <a:pPr algn="l" fontAlgn="ctr"/>
                      <a:r>
                        <a:rPr lang="en-US" sz="1200" b="0" i="0" u="none" strike="noStrike">
                          <a:solidFill>
                            <a:srgbClr val="000000"/>
                          </a:solidFill>
                          <a:effectLst/>
                          <a:latin typeface="Aptos Narrow" panose="020B0004020202020204" pitchFamily="34" charset="0"/>
                        </a:rPr>
                        <a:t>  KITS,OUTDOOR FIREPLACE,DINING,DINNERWARE, S/O FIBERGLASS PATIO DR,ALUM CLAD PATIO DOORS,COMPOSITE PATIO </a:t>
                      </a:r>
                    </a:p>
                    <a:p>
                      <a:pPr algn="l" fontAlgn="ctr"/>
                      <a:r>
                        <a:rPr lang="en-US" sz="1200" b="0" i="0" u="none" strike="noStrike">
                          <a:solidFill>
                            <a:srgbClr val="000000"/>
                          </a:solidFill>
                          <a:effectLst/>
                          <a:latin typeface="Aptos Narrow" panose="020B0004020202020204" pitchFamily="34" charset="0"/>
                        </a:rPr>
                        <a:t>  DOORS, WOOD PATIO DOORS,S/O VINYL PATIO DOORS,REPLACEMENT PATIO SCRNDR, VINYL PATIO DOORS,</a:t>
                      </a:r>
                    </a:p>
                    <a:p>
                      <a:pPr algn="l" fontAlgn="ctr"/>
                      <a:r>
                        <a:rPr lang="en-US" sz="1200" b="0" i="0" u="none" strike="noStrike">
                          <a:solidFill>
                            <a:srgbClr val="000000"/>
                          </a:solidFill>
                          <a:effectLst/>
                          <a:latin typeface="Aptos Narrow" panose="020B0004020202020204" pitchFamily="34" charset="0"/>
                        </a:rPr>
                        <a:t>  FIBERGLASS PATIO DOORS,ANDERSEN PATIO DOORS,</a:t>
                      </a:r>
                      <a:br>
                        <a:rPr lang="en-US" sz="1200" b="0" i="0" u="none" strike="noStrike">
                          <a:solidFill>
                            <a:srgbClr val="000000"/>
                          </a:solidFill>
                          <a:effectLst/>
                          <a:latin typeface="Aptos Narrow" panose="020B0004020202020204" pitchFamily="34" charset="0"/>
                        </a:rPr>
                      </a:br>
                      <a:r>
                        <a:rPr lang="en-US" sz="1200" b="0" i="0" u="none" strike="noStrike">
                          <a:solidFill>
                            <a:srgbClr val="000000"/>
                          </a:solidFill>
                          <a:effectLst/>
                          <a:latin typeface="Aptos Narrow" panose="020B0004020202020204" pitchFamily="34" charset="0"/>
                        </a:rPr>
                        <a:t>  S/O STEEL PATIO DOORS,STEEL PATIO DOORS,DECORATIVE PILLOWS,</a:t>
                      </a:r>
                      <a:br>
                        <a:rPr lang="en-US" sz="1200" b="0" i="0" u="none" strike="noStrike">
                          <a:solidFill>
                            <a:srgbClr val="000000"/>
                          </a:solidFill>
                          <a:effectLst/>
                          <a:latin typeface="Aptos Narrow" panose="020B0004020202020204" pitchFamily="34" charset="0"/>
                        </a:rPr>
                      </a:br>
                      <a:r>
                        <a:rPr lang="en-US" sz="1200" b="0" i="0" u="none" strike="noStrike">
                          <a:solidFill>
                            <a:srgbClr val="000000"/>
                          </a:solidFill>
                          <a:effectLst/>
                          <a:latin typeface="Aptos Narrow" panose="020B0004020202020204" pitchFamily="34" charset="0"/>
                        </a:rPr>
                        <a:t>  SYNTHETIC PILLOWS,KITCHEN &amp;  DINING FURN.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5914717"/>
                  </a:ext>
                </a:extLst>
              </a:tr>
            </a:tbl>
          </a:graphicData>
        </a:graphic>
      </p:graphicFrame>
      <p:sp>
        <p:nvSpPr>
          <p:cNvPr id="13" name="Rectangle 1">
            <a:extLst>
              <a:ext uri="{FF2B5EF4-FFF2-40B4-BE49-F238E27FC236}">
                <a16:creationId xmlns:a16="http://schemas.microsoft.com/office/drawing/2014/main" id="{9C707615-E518-051E-B184-8F32A9C511A1}"/>
              </a:ext>
            </a:extLst>
          </p:cNvPr>
          <p:cNvSpPr>
            <a:spLocks noChangeArrowheads="1"/>
          </p:cNvSpPr>
          <p:nvPr/>
        </p:nvSpPr>
        <p:spPr bwMode="auto">
          <a:xfrm>
            <a:off x="600235" y="6311716"/>
            <a:ext cx="467799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1" u="sng" strike="noStrike" cap="none" normalizeH="0" baseline="0">
                <a:ln>
                  <a:noFill/>
                </a:ln>
                <a:solidFill>
                  <a:srgbClr val="0070C0"/>
                </a:solidFill>
                <a:effectLst/>
                <a:latin typeface="Arial" panose="020B0604020202020204" pitchFamily="34" charset="0"/>
                <a:hlinkClick r:id="rId3"/>
              </a:rPr>
              <a:t>&gt;&gt; HMN &amp; HRF Project – </a:t>
            </a:r>
            <a:r>
              <a:rPr lang="en-US" altLang="en-US" sz="1000" b="1" i="1" u="sng">
                <a:solidFill>
                  <a:srgbClr val="0070C0"/>
                </a:solidFill>
                <a:latin typeface="Arial" panose="020B0604020202020204" pitchFamily="34" charset="0"/>
                <a:hlinkClick r:id="rId3"/>
              </a:rPr>
              <a:t>Class/Sub class mapping &lt;&lt;</a:t>
            </a:r>
            <a:endParaRPr kumimoji="0" lang="en-US" altLang="en-US" sz="1000" b="1" i="1" u="sng" strike="noStrike" cap="none" normalizeH="0" baseline="0">
              <a:ln>
                <a:noFill/>
              </a:ln>
              <a:solidFill>
                <a:srgbClr val="0070C0"/>
              </a:solidFill>
              <a:effectLst/>
              <a:latin typeface="Arial" panose="020B0604020202020204" pitchFamily="34" charset="0"/>
            </a:endParaRPr>
          </a:p>
        </p:txBody>
      </p:sp>
    </p:spTree>
    <p:extLst>
      <p:ext uri="{BB962C8B-B14F-4D97-AF65-F5344CB8AC3E}">
        <p14:creationId xmlns:p14="http://schemas.microsoft.com/office/powerpoint/2010/main" val="1513932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B3A91-ADCA-5C60-C229-4ED578FDEE3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8645C82-D008-BB1B-D8DD-3D37A1E3E67A}"/>
              </a:ext>
            </a:extLst>
          </p:cNvPr>
          <p:cNvSpPr>
            <a:spLocks noGrp="1"/>
          </p:cNvSpPr>
          <p:nvPr>
            <p:ph type="body" sz="quarter" idx="11"/>
          </p:nvPr>
        </p:nvSpPr>
        <p:spPr>
          <a:xfrm>
            <a:off x="370111" y="271035"/>
            <a:ext cx="11395169" cy="436561"/>
          </a:xfrm>
        </p:spPr>
        <p:txBody>
          <a:bodyPr>
            <a:normAutofit/>
          </a:bodyPr>
          <a:lstStyle/>
          <a:p>
            <a:r>
              <a:rPr lang="en-US">
                <a:solidFill>
                  <a:schemeClr val="accent1"/>
                </a:solidFill>
              </a:rPr>
              <a:t>Existing   | </a:t>
            </a:r>
            <a:r>
              <a:rPr lang="en-US">
                <a:solidFill>
                  <a:schemeClr val="tx1">
                    <a:lumMod val="75000"/>
                    <a:lumOff val="25000"/>
                  </a:schemeClr>
                </a:solidFill>
              </a:rPr>
              <a:t>Project Calendar</a:t>
            </a:r>
          </a:p>
        </p:txBody>
      </p:sp>
      <p:sp>
        <p:nvSpPr>
          <p:cNvPr id="17" name="TextBox 16">
            <a:extLst>
              <a:ext uri="{FF2B5EF4-FFF2-40B4-BE49-F238E27FC236}">
                <a16:creationId xmlns:a16="http://schemas.microsoft.com/office/drawing/2014/main" id="{F7D7209F-268D-699D-2521-114B61C187A3}"/>
              </a:ext>
            </a:extLst>
          </p:cNvPr>
          <p:cNvSpPr txBox="1"/>
          <p:nvPr/>
        </p:nvSpPr>
        <p:spPr>
          <a:xfrm>
            <a:off x="531533" y="1306894"/>
            <a:ext cx="11395168" cy="738664"/>
          </a:xfrm>
          <a:prstGeom prst="rect">
            <a:avLst/>
          </a:prstGeom>
          <a:noFill/>
        </p:spPr>
        <p:txBody>
          <a:bodyPr wrap="square">
            <a:spAutoFit/>
          </a:bodyPr>
          <a:lstStyle/>
          <a:p>
            <a:pPr marL="0" indent="0">
              <a:buNone/>
            </a:pPr>
            <a:r>
              <a:rPr lang="en-US" sz="1400"/>
              <a:t>A structured view of </a:t>
            </a:r>
            <a:r>
              <a:rPr lang="en-US" sz="1400" b="1">
                <a:solidFill>
                  <a:schemeClr val="accent1"/>
                </a:solidFill>
              </a:rPr>
              <a:t>project doers</a:t>
            </a:r>
            <a:r>
              <a:rPr lang="en-US" sz="1400">
                <a:solidFill>
                  <a:schemeClr val="accent1"/>
                </a:solidFill>
              </a:rPr>
              <a:t> </a:t>
            </a:r>
            <a:r>
              <a:rPr lang="en-US" sz="1400"/>
              <a:t>and their purchasing behavior over time, typically analyzed on a </a:t>
            </a:r>
            <a:r>
              <a:rPr lang="en-US" sz="1400" b="1">
                <a:solidFill>
                  <a:schemeClr val="accent1"/>
                </a:solidFill>
              </a:rPr>
              <a:t>seasonal or quarterly basis</a:t>
            </a:r>
            <a:r>
              <a:rPr lang="en-US" sz="1400" b="1"/>
              <a:t>. </a:t>
            </a:r>
            <a:r>
              <a:rPr lang="en-US" sz="1400"/>
              <a:t>It helps to understand the behavioral pattern of the </a:t>
            </a:r>
            <a:r>
              <a:rPr lang="en-US" sz="1400" b="1">
                <a:solidFill>
                  <a:schemeClr val="accent1"/>
                </a:solidFill>
              </a:rPr>
              <a:t>different audience segments </a:t>
            </a:r>
            <a:r>
              <a:rPr lang="en-US" sz="1400"/>
              <a:t>( homeowners, renters, movers) , the </a:t>
            </a:r>
            <a:r>
              <a:rPr lang="en-US" sz="1400" b="1">
                <a:solidFill>
                  <a:schemeClr val="accent1"/>
                </a:solidFill>
              </a:rPr>
              <a:t>kind of projects </a:t>
            </a:r>
            <a:r>
              <a:rPr lang="en-US" sz="1400"/>
              <a:t>they undertake, and when these projects occur </a:t>
            </a:r>
            <a:r>
              <a:rPr lang="en-US" sz="1400" b="1">
                <a:solidFill>
                  <a:schemeClr val="accent1"/>
                </a:solidFill>
              </a:rPr>
              <a:t>(Seasonality trends)</a:t>
            </a:r>
            <a:r>
              <a:rPr lang="en-US" sz="1400"/>
              <a:t>, enabling them to identify patterns and optimize marketing strategies</a:t>
            </a:r>
          </a:p>
        </p:txBody>
      </p:sp>
      <p:pic>
        <p:nvPicPr>
          <p:cNvPr id="19" name="Graphic 18" descr="Daily calendar with solid fill">
            <a:extLst>
              <a:ext uri="{FF2B5EF4-FFF2-40B4-BE49-F238E27FC236}">
                <a16:creationId xmlns:a16="http://schemas.microsoft.com/office/drawing/2014/main" id="{4FF55CB7-CCA9-72A9-A6DA-33F99C2592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98034" y="798108"/>
            <a:ext cx="436562" cy="436562"/>
          </a:xfrm>
          <a:prstGeom prst="rect">
            <a:avLst/>
          </a:prstGeom>
        </p:spPr>
      </p:pic>
      <p:sp>
        <p:nvSpPr>
          <p:cNvPr id="20" name="TextBox 19">
            <a:extLst>
              <a:ext uri="{FF2B5EF4-FFF2-40B4-BE49-F238E27FC236}">
                <a16:creationId xmlns:a16="http://schemas.microsoft.com/office/drawing/2014/main" id="{3334A695-A71B-9F39-1B07-99EE102071C9}"/>
              </a:ext>
            </a:extLst>
          </p:cNvPr>
          <p:cNvSpPr txBox="1"/>
          <p:nvPr/>
        </p:nvSpPr>
        <p:spPr>
          <a:xfrm>
            <a:off x="531533" y="876576"/>
            <a:ext cx="4266501" cy="338554"/>
          </a:xfrm>
          <a:prstGeom prst="rect">
            <a:avLst/>
          </a:prstGeom>
          <a:noFill/>
        </p:spPr>
        <p:txBody>
          <a:bodyPr wrap="square">
            <a:spAutoFit/>
          </a:bodyPr>
          <a:lstStyle/>
          <a:p>
            <a:pPr marL="0" indent="0">
              <a:buNone/>
            </a:pPr>
            <a:r>
              <a:rPr lang="en-US" sz="1400" b="1">
                <a:solidFill>
                  <a:schemeClr val="accent1"/>
                </a:solidFill>
              </a:rPr>
              <a:t>How to identify projects for each </a:t>
            </a:r>
            <a:r>
              <a:rPr lang="en-US" sz="1600" b="1">
                <a:solidFill>
                  <a:schemeClr val="accent1"/>
                </a:solidFill>
              </a:rPr>
              <a:t>quarter</a:t>
            </a:r>
            <a:r>
              <a:rPr lang="en-US" sz="1400" b="1">
                <a:solidFill>
                  <a:schemeClr val="accent1"/>
                </a:solidFill>
              </a:rPr>
              <a:t> ?    &gt;&gt;</a:t>
            </a:r>
          </a:p>
        </p:txBody>
      </p:sp>
      <p:pic>
        <p:nvPicPr>
          <p:cNvPr id="22" name="Graphic 21" descr="Magnifying glass with solid fill">
            <a:extLst>
              <a:ext uri="{FF2B5EF4-FFF2-40B4-BE49-F238E27FC236}">
                <a16:creationId xmlns:a16="http://schemas.microsoft.com/office/drawing/2014/main" id="{C1C5FB1F-CD00-D64A-C176-8A41B7F989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2255" y="855938"/>
            <a:ext cx="378732" cy="378732"/>
          </a:xfrm>
          <a:prstGeom prst="rect">
            <a:avLst/>
          </a:prstGeom>
        </p:spPr>
      </p:pic>
      <mc:AlternateContent xmlns:mc="http://schemas.openxmlformats.org/markup-compatibility/2006">
        <mc:Choice xmlns:pslz="http://schemas.microsoft.com/office/powerpoint/2016/slidezoom" Requires="pslz">
          <p:graphicFrame>
            <p:nvGraphicFramePr>
              <p:cNvPr id="10" name="Slide Zoom 9">
                <a:extLst>
                  <a:ext uri="{FF2B5EF4-FFF2-40B4-BE49-F238E27FC236}">
                    <a16:creationId xmlns:a16="http://schemas.microsoft.com/office/drawing/2014/main" id="{36034E9D-5D6C-988D-C71D-02BA1726FFCC}"/>
                  </a:ext>
                </a:extLst>
              </p:cNvPr>
              <p:cNvGraphicFramePr>
                <a:graphicFrameLocks noChangeAspect="1"/>
              </p:cNvGraphicFramePr>
              <p:nvPr>
                <p:extLst>
                  <p:ext uri="{D42A27DB-BD31-4B8C-83A1-F6EECF244321}">
                    <p14:modId xmlns:p14="http://schemas.microsoft.com/office/powerpoint/2010/main" val="3303655349"/>
                  </p:ext>
                </p:extLst>
              </p:nvPr>
            </p:nvGraphicFramePr>
            <p:xfrm>
              <a:off x="5733288" y="2330248"/>
              <a:ext cx="6031992" cy="4355242"/>
            </p:xfrm>
            <a:graphic>
              <a:graphicData uri="http://schemas.microsoft.com/office/powerpoint/2016/slidezoom">
                <pslz:sldZm>
                  <pslz:sldZmObj sldId="2147376962" cId="228962612">
                    <pslz:zmPr id="{0F3A4A2C-10F9-422C-9E91-CD14BD26FF07}" returnToParent="0" transitionDur="1000" showBg="0">
                      <p166:blipFill xmlns:p166="http://schemas.microsoft.com/office/powerpoint/2016/6/main">
                        <a:blip r:embed="rId7"/>
                        <a:stretch>
                          <a:fillRect/>
                        </a:stretch>
                      </p166:blipFill>
                      <p166:spPr xmlns:p166="http://schemas.microsoft.com/office/powerpoint/2016/6/main">
                        <a:xfrm>
                          <a:off x="0" y="0"/>
                          <a:ext cx="6031992" cy="4355242"/>
                        </a:xfrm>
                        <a:prstGeom prst="rect">
                          <a:avLst/>
                        </a:prstGeom>
                        <a:ln>
                          <a:noFill/>
                        </a:ln>
                      </p166:spPr>
                    </pslz:zmPr>
                  </pslz:sldZmObj>
                </pslz:sldZm>
              </a:graphicData>
            </a:graphic>
          </p:graphicFrame>
        </mc:Choice>
        <mc:Fallback>
          <p:pic>
            <p:nvPicPr>
              <p:cNvPr id="10" name="Slide Zoom 9">
                <a:hlinkClick r:id="rId8" action="ppaction://hlinksldjump"/>
                <a:extLst>
                  <a:ext uri="{FF2B5EF4-FFF2-40B4-BE49-F238E27FC236}">
                    <a16:creationId xmlns:a16="http://schemas.microsoft.com/office/drawing/2014/main" id="{36034E9D-5D6C-988D-C71D-02BA1726FFCC}"/>
                  </a:ext>
                </a:extLst>
              </p:cNvPr>
              <p:cNvPicPr>
                <a:picLocks noGrp="1" noRot="1" noChangeAspect="1" noMove="1" noResize="1" noEditPoints="1" noAdjustHandles="1" noChangeArrowheads="1" noChangeShapeType="1"/>
              </p:cNvPicPr>
              <p:nvPr/>
            </p:nvPicPr>
            <p:blipFill>
              <a:blip r:embed="rId7"/>
              <a:stretch>
                <a:fillRect/>
              </a:stretch>
            </p:blipFill>
            <p:spPr>
              <a:xfrm>
                <a:off x="5733288" y="2330248"/>
                <a:ext cx="6031992" cy="4355242"/>
              </a:xfrm>
              <a:prstGeom prst="rect">
                <a:avLst/>
              </a:prstGeom>
              <a:ln>
                <a:noFill/>
              </a:ln>
            </p:spPr>
          </p:pic>
        </mc:Fallback>
      </mc:AlternateContent>
      <mc:AlternateContent xmlns:mc="http://schemas.openxmlformats.org/markup-compatibility/2006">
        <mc:Choice xmlns:pslz="http://schemas.microsoft.com/office/powerpoint/2016/slidezoom" Requires="pslz">
          <p:graphicFrame>
            <p:nvGraphicFramePr>
              <p:cNvPr id="4" name="Slide Zoom 3">
                <a:extLst>
                  <a:ext uri="{FF2B5EF4-FFF2-40B4-BE49-F238E27FC236}">
                    <a16:creationId xmlns:a16="http://schemas.microsoft.com/office/drawing/2014/main" id="{3A2C2D2B-20FA-9631-A64A-B7F0DA44BD86}"/>
                  </a:ext>
                </a:extLst>
              </p:cNvPr>
              <p:cNvGraphicFramePr>
                <a:graphicFrameLocks noChangeAspect="1"/>
              </p:cNvGraphicFramePr>
              <p:nvPr>
                <p:extLst>
                  <p:ext uri="{D42A27DB-BD31-4B8C-83A1-F6EECF244321}">
                    <p14:modId xmlns:p14="http://schemas.microsoft.com/office/powerpoint/2010/main" val="1108325752"/>
                  </p:ext>
                </p:extLst>
              </p:nvPr>
            </p:nvGraphicFramePr>
            <p:xfrm>
              <a:off x="620354" y="2838497"/>
              <a:ext cx="4779689" cy="3316931"/>
            </p:xfrm>
            <a:graphic>
              <a:graphicData uri="http://schemas.microsoft.com/office/powerpoint/2016/slidezoom">
                <pslz:sldZm>
                  <pslz:sldZmObj sldId="2147376967" cId="669237137">
                    <pslz:zmPr id="{1E3ED457-3FBC-4813-BC9E-8829719702E3}" returnToParent="0" transitionDur="1000">
                      <p166:blipFill xmlns:p166="http://schemas.microsoft.com/office/powerpoint/2016/6/main">
                        <a:blip r:embed="rId9"/>
                        <a:stretch>
                          <a:fillRect/>
                        </a:stretch>
                      </p166:blipFill>
                      <p166:spPr xmlns:p166="http://schemas.microsoft.com/office/powerpoint/2016/6/main">
                        <a:xfrm>
                          <a:off x="0" y="0"/>
                          <a:ext cx="4779689" cy="3316931"/>
                        </a:xfrm>
                        <a:prstGeom prst="rect">
                          <a:avLst/>
                        </a:prstGeom>
                        <a:ln w="3175">
                          <a:solidFill>
                            <a:prstClr val="ltGray"/>
                          </a:solidFill>
                        </a:ln>
                      </p166:spPr>
                    </pslz:zmPr>
                  </pslz:sldZmObj>
                </pslz:sldZm>
              </a:graphicData>
            </a:graphic>
          </p:graphicFrame>
        </mc:Choice>
        <mc:Fallback>
          <p:pic>
            <p:nvPicPr>
              <p:cNvPr id="4" name="Slide Zoom 3">
                <a:hlinkClick r:id="rId10" action="ppaction://hlinksldjump"/>
                <a:extLst>
                  <a:ext uri="{FF2B5EF4-FFF2-40B4-BE49-F238E27FC236}">
                    <a16:creationId xmlns:a16="http://schemas.microsoft.com/office/drawing/2014/main" id="{3A2C2D2B-20FA-9631-A64A-B7F0DA44BD86}"/>
                  </a:ext>
                </a:extLst>
              </p:cNvPr>
              <p:cNvPicPr>
                <a:picLocks noGrp="1" noRot="1" noChangeAspect="1" noMove="1" noResize="1" noEditPoints="1" noAdjustHandles="1" noChangeArrowheads="1" noChangeShapeType="1"/>
              </p:cNvPicPr>
              <p:nvPr/>
            </p:nvPicPr>
            <p:blipFill>
              <a:blip r:embed="rId9"/>
              <a:stretch>
                <a:fillRect/>
              </a:stretch>
            </p:blipFill>
            <p:spPr>
              <a:xfrm>
                <a:off x="620354" y="2838497"/>
                <a:ext cx="4779689" cy="3316931"/>
              </a:xfrm>
              <a:prstGeom prst="rect">
                <a:avLst/>
              </a:prstGeom>
              <a:ln w="3175">
                <a:solidFill>
                  <a:prstClr val="ltGray"/>
                </a:solidFill>
              </a:ln>
            </p:spPr>
          </p:pic>
        </mc:Fallback>
      </mc:AlternateContent>
      <p:sp>
        <p:nvSpPr>
          <p:cNvPr id="5" name="TextBox 4">
            <a:extLst>
              <a:ext uri="{FF2B5EF4-FFF2-40B4-BE49-F238E27FC236}">
                <a16:creationId xmlns:a16="http://schemas.microsoft.com/office/drawing/2014/main" id="{2991854E-738D-2174-297F-616C3F407E25}"/>
              </a:ext>
            </a:extLst>
          </p:cNvPr>
          <p:cNvSpPr txBox="1"/>
          <p:nvPr/>
        </p:nvSpPr>
        <p:spPr>
          <a:xfrm>
            <a:off x="545180" y="2234487"/>
            <a:ext cx="11220100" cy="307777"/>
          </a:xfrm>
          <a:prstGeom prst="rect">
            <a:avLst/>
          </a:prstGeom>
          <a:solidFill>
            <a:schemeClr val="bg1">
              <a:lumMod val="95000"/>
            </a:schemeClr>
          </a:solidFill>
          <a:ln>
            <a:noFill/>
          </a:ln>
        </p:spPr>
        <p:txBody>
          <a:bodyPr wrap="square">
            <a:spAutoFit/>
          </a:bodyPr>
          <a:lstStyle/>
          <a:p>
            <a:pPr marL="0" indent="0">
              <a:buNone/>
            </a:pPr>
            <a:r>
              <a:rPr lang="en-US" sz="1400" b="1">
                <a:solidFill>
                  <a:schemeClr val="bg2">
                    <a:lumMod val="25000"/>
                  </a:schemeClr>
                </a:solidFill>
              </a:rPr>
              <a:t>Project doer qualification criteria : </a:t>
            </a:r>
            <a:r>
              <a:rPr lang="en-US" sz="1400"/>
              <a:t>At least one purchase in anchor class/sub-class</a:t>
            </a:r>
          </a:p>
        </p:txBody>
      </p:sp>
      <p:sp>
        <p:nvSpPr>
          <p:cNvPr id="6" name="TextBox 5">
            <a:extLst>
              <a:ext uri="{FF2B5EF4-FFF2-40B4-BE49-F238E27FC236}">
                <a16:creationId xmlns:a16="http://schemas.microsoft.com/office/drawing/2014/main" id="{5E633874-4723-77BB-2FC0-2AE1D79793CD}"/>
              </a:ext>
            </a:extLst>
          </p:cNvPr>
          <p:cNvSpPr txBox="1"/>
          <p:nvPr/>
        </p:nvSpPr>
        <p:spPr>
          <a:xfrm>
            <a:off x="620354" y="6316158"/>
            <a:ext cx="6093724" cy="253916"/>
          </a:xfrm>
          <a:prstGeom prst="rect">
            <a:avLst/>
          </a:prstGeom>
          <a:noFill/>
        </p:spPr>
        <p:txBody>
          <a:bodyPr wrap="square">
            <a:spAutoFit/>
          </a:bodyPr>
          <a:lstStyle/>
          <a:p>
            <a:r>
              <a:rPr lang="en-US" sz="1050" u="sng">
                <a:solidFill>
                  <a:srgbClr val="0070C0"/>
                </a:solidFill>
                <a:hlinkClick r:id="rId11"/>
              </a:rPr>
              <a:t>&gt;&gt; </a:t>
            </a:r>
            <a:r>
              <a:rPr lang="en-US" sz="1000" u="sng">
                <a:solidFill>
                  <a:srgbClr val="0070C0"/>
                </a:solidFill>
                <a:hlinkClick r:id="rId11"/>
              </a:rPr>
              <a:t>Project</a:t>
            </a:r>
            <a:r>
              <a:rPr lang="en-US" sz="1050" u="sng">
                <a:solidFill>
                  <a:srgbClr val="0070C0"/>
                </a:solidFill>
                <a:hlinkClick r:id="rId11"/>
              </a:rPr>
              <a:t> calendar &lt;&lt;</a:t>
            </a:r>
            <a:endParaRPr lang="en-US" sz="1050" u="sng">
              <a:solidFill>
                <a:srgbClr val="0070C0"/>
              </a:solidFill>
            </a:endParaRPr>
          </a:p>
        </p:txBody>
      </p:sp>
    </p:spTree>
    <p:extLst>
      <p:ext uri="{BB962C8B-B14F-4D97-AF65-F5344CB8AC3E}">
        <p14:creationId xmlns:p14="http://schemas.microsoft.com/office/powerpoint/2010/main" val="1203024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7AD68-3543-E85F-205F-8D489C18DEDD}"/>
            </a:ext>
          </a:extLst>
        </p:cNvPr>
        <p:cNvGrpSpPr/>
        <p:nvPr/>
      </p:nvGrpSpPr>
      <p:grpSpPr>
        <a:xfrm>
          <a:off x="0" y="0"/>
          <a:ext cx="0" cy="0"/>
          <a:chOff x="0" y="0"/>
          <a:chExt cx="0" cy="0"/>
        </a:xfrm>
      </p:grpSpPr>
      <p:sp>
        <p:nvSpPr>
          <p:cNvPr id="2" name="Flowchart: Process 1">
            <a:extLst>
              <a:ext uri="{FF2B5EF4-FFF2-40B4-BE49-F238E27FC236}">
                <a16:creationId xmlns:a16="http://schemas.microsoft.com/office/drawing/2014/main" id="{342A238F-08C6-95F8-FAC9-373D742221A1}"/>
              </a:ext>
            </a:extLst>
          </p:cNvPr>
          <p:cNvSpPr/>
          <p:nvPr/>
        </p:nvSpPr>
        <p:spPr>
          <a:xfrm>
            <a:off x="502920" y="1202600"/>
            <a:ext cx="10946957" cy="1385713"/>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 Placeholder 3">
            <a:extLst>
              <a:ext uri="{FF2B5EF4-FFF2-40B4-BE49-F238E27FC236}">
                <a16:creationId xmlns:a16="http://schemas.microsoft.com/office/drawing/2014/main" id="{10A597CE-9C25-E79C-0972-37BDEF2CE8F8}"/>
              </a:ext>
            </a:extLst>
          </p:cNvPr>
          <p:cNvSpPr>
            <a:spLocks noGrp="1"/>
          </p:cNvSpPr>
          <p:nvPr>
            <p:ph type="body" sz="quarter" idx="11"/>
          </p:nvPr>
        </p:nvSpPr>
        <p:spPr>
          <a:xfrm>
            <a:off x="370111" y="271035"/>
            <a:ext cx="11395169" cy="436561"/>
          </a:xfrm>
        </p:spPr>
        <p:txBody>
          <a:bodyPr lIns="91440" tIns="45720" rIns="91440" bIns="45720">
            <a:normAutofit/>
          </a:bodyPr>
          <a:lstStyle/>
          <a:p>
            <a:pPr lvl="0"/>
            <a:r>
              <a:rPr kumimoji="0" lang="en-US" b="1" i="0" u="none" strike="noStrike" kern="1200" cap="none" spc="0" normalizeH="0" baseline="0" noProof="0">
                <a:ln>
                  <a:noFill/>
                </a:ln>
                <a:solidFill>
                  <a:schemeClr val="accent1"/>
                </a:solidFill>
                <a:effectLst/>
                <a:uLnTx/>
                <a:uFillTx/>
              </a:rPr>
              <a:t>Home Refresh &amp; Home Maintenance </a:t>
            </a:r>
            <a:r>
              <a:rPr kumimoji="0" lang="en-US" b="1" i="0" u="none" strike="noStrike" kern="1200" cap="none" spc="0" normalizeH="0" baseline="0" noProof="0">
                <a:ln>
                  <a:noFill/>
                </a:ln>
                <a:solidFill>
                  <a:schemeClr val="bg2">
                    <a:lumMod val="25000"/>
                  </a:schemeClr>
                </a:solidFill>
                <a:effectLst/>
                <a:uLnTx/>
                <a:uFillTx/>
              </a:rPr>
              <a:t>|</a:t>
            </a:r>
            <a:r>
              <a:rPr kumimoji="0" lang="en-US" b="1" i="0" u="none" strike="noStrike" kern="1200" cap="none" spc="0" normalizeH="0" baseline="0" noProof="0">
                <a:ln>
                  <a:noFill/>
                </a:ln>
                <a:effectLst/>
                <a:uLnTx/>
                <a:uFillTx/>
              </a:rPr>
              <a:t> </a:t>
            </a:r>
            <a:r>
              <a:rPr kumimoji="0" lang="en-US" b="1" i="0" u="none" strike="noStrike" kern="1200" cap="none" spc="0" normalizeH="0" baseline="0" noProof="0">
                <a:ln>
                  <a:noFill/>
                </a:ln>
                <a:solidFill>
                  <a:schemeClr val="bg2">
                    <a:lumMod val="25000"/>
                  </a:schemeClr>
                </a:solidFill>
                <a:effectLst/>
                <a:uLnTx/>
                <a:uFillTx/>
              </a:rPr>
              <a:t>Projects</a:t>
            </a:r>
            <a:endParaRPr lang="en-US" kern="1200">
              <a:solidFill>
                <a:schemeClr val="bg2">
                  <a:lumMod val="25000"/>
                </a:schemeClr>
              </a:solidFill>
            </a:endParaRPr>
          </a:p>
          <a:p>
            <a:pPr lvl="0"/>
            <a:endParaRPr kumimoji="0" lang="en-US" b="1" i="0" u="none" strike="noStrike" kern="1200" cap="none" spc="0" normalizeH="0" baseline="0" noProof="0">
              <a:ln>
                <a:noFill/>
              </a:ln>
              <a:effectLst/>
              <a:uLnTx/>
              <a:uFillTx/>
            </a:endParaRPr>
          </a:p>
        </p:txBody>
      </p:sp>
      <p:sp>
        <p:nvSpPr>
          <p:cNvPr id="3" name="Rectangle 2">
            <a:extLst>
              <a:ext uri="{FF2B5EF4-FFF2-40B4-BE49-F238E27FC236}">
                <a16:creationId xmlns:a16="http://schemas.microsoft.com/office/drawing/2014/main" id="{4A1597FD-6370-5150-FC0F-E86242DE0CB4}"/>
              </a:ext>
            </a:extLst>
          </p:cNvPr>
          <p:cNvSpPr/>
          <p:nvPr/>
        </p:nvSpPr>
        <p:spPr>
          <a:xfrm>
            <a:off x="4291513" y="3133983"/>
            <a:ext cx="151848" cy="119432"/>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lang="en-US" sz="1100"/>
          </a:p>
        </p:txBody>
      </p:sp>
      <p:sp>
        <p:nvSpPr>
          <p:cNvPr id="4" name="Flowchart: Process 3">
            <a:extLst>
              <a:ext uri="{FF2B5EF4-FFF2-40B4-BE49-F238E27FC236}">
                <a16:creationId xmlns:a16="http://schemas.microsoft.com/office/drawing/2014/main" id="{898E16B9-C05F-8625-E838-456BCD60A149}"/>
              </a:ext>
            </a:extLst>
          </p:cNvPr>
          <p:cNvSpPr/>
          <p:nvPr/>
        </p:nvSpPr>
        <p:spPr>
          <a:xfrm>
            <a:off x="4257578" y="3102022"/>
            <a:ext cx="1552239" cy="195844"/>
          </a:xfrm>
          <a:prstGeom prst="flowChartProcess">
            <a:avLst/>
          </a:prstGeom>
          <a:no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050"/>
              <a:t>  Home</a:t>
            </a:r>
            <a:r>
              <a:rPr lang="en-US" sz="1050" baseline="0"/>
              <a:t> maintenance</a:t>
            </a:r>
            <a:endParaRPr lang="en-US" sz="1050"/>
          </a:p>
        </p:txBody>
      </p:sp>
      <p:sp>
        <p:nvSpPr>
          <p:cNvPr id="5" name="Rectangle 4">
            <a:extLst>
              <a:ext uri="{FF2B5EF4-FFF2-40B4-BE49-F238E27FC236}">
                <a16:creationId xmlns:a16="http://schemas.microsoft.com/office/drawing/2014/main" id="{B2DE3396-E2D3-6685-082C-DFB5F4AC4864}"/>
              </a:ext>
            </a:extLst>
          </p:cNvPr>
          <p:cNvSpPr/>
          <p:nvPr/>
        </p:nvSpPr>
        <p:spPr>
          <a:xfrm>
            <a:off x="5930716" y="3141181"/>
            <a:ext cx="151848" cy="119432"/>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lang="en-US" sz="1100"/>
          </a:p>
        </p:txBody>
      </p:sp>
      <p:sp>
        <p:nvSpPr>
          <p:cNvPr id="6" name="Flowchart: Process 5">
            <a:extLst>
              <a:ext uri="{FF2B5EF4-FFF2-40B4-BE49-F238E27FC236}">
                <a16:creationId xmlns:a16="http://schemas.microsoft.com/office/drawing/2014/main" id="{8DD3BF87-8178-2C6D-FF24-A43ACC6731FF}"/>
              </a:ext>
            </a:extLst>
          </p:cNvPr>
          <p:cNvSpPr/>
          <p:nvPr/>
        </p:nvSpPr>
        <p:spPr>
          <a:xfrm>
            <a:off x="5878852" y="3100255"/>
            <a:ext cx="1255056" cy="195844"/>
          </a:xfrm>
          <a:prstGeom prst="flowChartProcess">
            <a:avLst/>
          </a:prstGeom>
          <a:no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050"/>
              <a:t>  Home refresh</a:t>
            </a:r>
          </a:p>
        </p:txBody>
      </p:sp>
      <p:sp>
        <p:nvSpPr>
          <p:cNvPr id="8" name="TextBox 7">
            <a:extLst>
              <a:ext uri="{FF2B5EF4-FFF2-40B4-BE49-F238E27FC236}">
                <a16:creationId xmlns:a16="http://schemas.microsoft.com/office/drawing/2014/main" id="{9E560E30-AC80-7F92-533D-C2B7B14EE0E5}"/>
              </a:ext>
            </a:extLst>
          </p:cNvPr>
          <p:cNvSpPr txBox="1"/>
          <p:nvPr/>
        </p:nvSpPr>
        <p:spPr>
          <a:xfrm>
            <a:off x="502920" y="1311784"/>
            <a:ext cx="10946958" cy="52322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1">
                <a:solidFill>
                  <a:schemeClr val="accent1"/>
                </a:solidFill>
              </a:rPr>
              <a:t>Home Maintenance </a:t>
            </a:r>
            <a:r>
              <a:rPr lang="en-US" sz="1400"/>
              <a:t>projects are necessary to ensure the structural integrity, safety, and functionality of a home. These tasks often require significant time and investment but help prevent costly repairs in the long run.</a:t>
            </a: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TextBox 8">
            <a:extLst>
              <a:ext uri="{FF2B5EF4-FFF2-40B4-BE49-F238E27FC236}">
                <a16:creationId xmlns:a16="http://schemas.microsoft.com/office/drawing/2014/main" id="{6781D982-077A-600A-5D60-0EC054AB313F}"/>
              </a:ext>
            </a:extLst>
          </p:cNvPr>
          <p:cNvSpPr txBox="1"/>
          <p:nvPr/>
        </p:nvSpPr>
        <p:spPr>
          <a:xfrm>
            <a:off x="502921" y="1966312"/>
            <a:ext cx="10946957"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1">
                <a:solidFill>
                  <a:schemeClr val="accent1"/>
                </a:solidFill>
              </a:rPr>
              <a:t>Home Refresh </a:t>
            </a:r>
            <a:r>
              <a:rPr lang="en-US" sz="1400"/>
              <a:t>projects are about enhancing the home’s appearance and functionality without major renovations. These are typically smaller, more affordable projects that can be completed over a weekend or in a short timeframe.</a:t>
            </a: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1717B531-DA5F-EB2C-B7F1-0DB1FF847126}"/>
              </a:ext>
            </a:extLst>
          </p:cNvPr>
          <p:cNvSpPr txBox="1"/>
          <p:nvPr/>
        </p:nvSpPr>
        <p:spPr>
          <a:xfrm>
            <a:off x="4065979" y="2697497"/>
            <a:ext cx="3820840" cy="27699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2">
                    <a:lumMod val="25000"/>
                  </a:schemeClr>
                </a:solidFill>
                <a:effectLst/>
                <a:uLnTx/>
                <a:uFillTx/>
                <a:latin typeface="Arial" panose="020B0604020202020204"/>
                <a:ea typeface="+mn-ea"/>
                <a:cs typeface="+mn-cs"/>
              </a:rPr>
              <a:t>Projects for Home maintenance and Home refresh</a:t>
            </a:r>
          </a:p>
        </p:txBody>
      </p:sp>
      <p:graphicFrame>
        <p:nvGraphicFramePr>
          <p:cNvPr id="11" name="Table 10">
            <a:extLst>
              <a:ext uri="{FF2B5EF4-FFF2-40B4-BE49-F238E27FC236}">
                <a16:creationId xmlns:a16="http://schemas.microsoft.com/office/drawing/2014/main" id="{F018ED8C-F251-AA9C-CBEF-122E99A65289}"/>
              </a:ext>
            </a:extLst>
          </p:cNvPr>
          <p:cNvGraphicFramePr>
            <a:graphicFrameLocks noGrp="1"/>
          </p:cNvGraphicFramePr>
          <p:nvPr>
            <p:extLst>
              <p:ext uri="{D42A27DB-BD31-4B8C-83A1-F6EECF244321}">
                <p14:modId xmlns:p14="http://schemas.microsoft.com/office/powerpoint/2010/main" val="353625354"/>
              </p:ext>
            </p:extLst>
          </p:nvPr>
        </p:nvGraphicFramePr>
        <p:xfrm>
          <a:off x="1800472" y="3516593"/>
          <a:ext cx="8156760" cy="2917796"/>
        </p:xfrm>
        <a:graphic>
          <a:graphicData uri="http://schemas.openxmlformats.org/drawingml/2006/table">
            <a:tbl>
              <a:tblPr firstRow="1" bandRow="1"/>
              <a:tblGrid>
                <a:gridCol w="1892304">
                  <a:extLst>
                    <a:ext uri="{9D8B030D-6E8A-4147-A177-3AD203B41FA5}">
                      <a16:colId xmlns:a16="http://schemas.microsoft.com/office/drawing/2014/main" val="3293806750"/>
                    </a:ext>
                  </a:extLst>
                </a:gridCol>
                <a:gridCol w="1704896">
                  <a:extLst>
                    <a:ext uri="{9D8B030D-6E8A-4147-A177-3AD203B41FA5}">
                      <a16:colId xmlns:a16="http://schemas.microsoft.com/office/drawing/2014/main" val="1402597737"/>
                    </a:ext>
                  </a:extLst>
                </a:gridCol>
                <a:gridCol w="2251922">
                  <a:extLst>
                    <a:ext uri="{9D8B030D-6E8A-4147-A177-3AD203B41FA5}">
                      <a16:colId xmlns:a16="http://schemas.microsoft.com/office/drawing/2014/main" val="499115527"/>
                    </a:ext>
                  </a:extLst>
                </a:gridCol>
                <a:gridCol w="2307638">
                  <a:extLst>
                    <a:ext uri="{9D8B030D-6E8A-4147-A177-3AD203B41FA5}">
                      <a16:colId xmlns:a16="http://schemas.microsoft.com/office/drawing/2014/main" val="601968715"/>
                    </a:ext>
                  </a:extLst>
                </a:gridCol>
              </a:tblGrid>
              <a:tr h="231865">
                <a:tc>
                  <a:txBody>
                    <a:bodyPr/>
                    <a:lstStyle/>
                    <a:p>
                      <a:pPr algn="ctr" rtl="0" fontAlgn="b">
                        <a:buNone/>
                      </a:pPr>
                      <a:r>
                        <a:rPr lang="en-US" sz="1200" b="1" i="0" u="none" strike="noStrike">
                          <a:solidFill>
                            <a:srgbClr val="FFFFFF"/>
                          </a:solidFill>
                          <a:effectLst/>
                          <a:latin typeface="Arial" panose="020B0604020202020204" pitchFamily="34" charset="0"/>
                        </a:rPr>
                        <a:t>2024 - Q2</a:t>
                      </a:r>
                      <a:endParaRPr lang="en-US" sz="1800" b="0" i="0" u="none" strike="noStrike">
                        <a:effectLst/>
                        <a:latin typeface="Arial" panose="020B0604020202020204" pitchFamily="34" charset="0"/>
                      </a:endParaRPr>
                    </a:p>
                  </a:txBody>
                  <a:tcPr marL="9645" marR="9645" marT="964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8641"/>
                    </a:solidFill>
                  </a:tcPr>
                </a:tc>
                <a:tc>
                  <a:txBody>
                    <a:bodyPr/>
                    <a:lstStyle/>
                    <a:p>
                      <a:pPr algn="ctr" rtl="0" fontAlgn="b">
                        <a:buNone/>
                      </a:pPr>
                      <a:r>
                        <a:rPr lang="en-US" sz="1200" b="1" i="0" u="none" strike="noStrike">
                          <a:solidFill>
                            <a:srgbClr val="FFFFFF"/>
                          </a:solidFill>
                          <a:effectLst/>
                          <a:latin typeface="Arial" panose="020B0604020202020204" pitchFamily="34" charset="0"/>
                        </a:rPr>
                        <a:t>2024 - Q3</a:t>
                      </a:r>
                      <a:endParaRPr lang="en-US" sz="1800" b="0" i="0" u="none" strike="noStrike">
                        <a:effectLst/>
                        <a:latin typeface="Arial" panose="020B0604020202020204" pitchFamily="34" charset="0"/>
                      </a:endParaRPr>
                    </a:p>
                  </a:txBody>
                  <a:tcPr marL="9645" marR="9645" marT="964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8641"/>
                    </a:solidFill>
                  </a:tcPr>
                </a:tc>
                <a:tc>
                  <a:txBody>
                    <a:bodyPr/>
                    <a:lstStyle/>
                    <a:p>
                      <a:pPr algn="ctr" rtl="0" fontAlgn="b">
                        <a:buNone/>
                      </a:pPr>
                      <a:r>
                        <a:rPr lang="en-US" sz="1200" b="1" i="0" u="none" strike="noStrike">
                          <a:solidFill>
                            <a:srgbClr val="FFFFFF"/>
                          </a:solidFill>
                          <a:effectLst/>
                          <a:latin typeface="Arial" panose="020B0604020202020204" pitchFamily="34" charset="0"/>
                        </a:rPr>
                        <a:t>2024 - Q4</a:t>
                      </a:r>
                      <a:endParaRPr lang="en-US" sz="1800" b="0" i="0" u="none" strike="noStrike">
                        <a:effectLst/>
                        <a:latin typeface="Arial" panose="020B0604020202020204" pitchFamily="34" charset="0"/>
                      </a:endParaRPr>
                    </a:p>
                  </a:txBody>
                  <a:tcPr marL="9645" marR="9645" marT="964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8641"/>
                    </a:solidFill>
                  </a:tcPr>
                </a:tc>
                <a:tc>
                  <a:txBody>
                    <a:bodyPr/>
                    <a:lstStyle/>
                    <a:p>
                      <a:pPr algn="ctr" rtl="0" fontAlgn="b">
                        <a:buNone/>
                      </a:pPr>
                      <a:r>
                        <a:rPr lang="en-US" sz="1200" b="1" i="0" u="none" strike="noStrike">
                          <a:solidFill>
                            <a:srgbClr val="FFFFFF"/>
                          </a:solidFill>
                          <a:effectLst/>
                          <a:latin typeface="Arial" panose="020B0604020202020204" pitchFamily="34" charset="0"/>
                        </a:rPr>
                        <a:t>2025 - Q1</a:t>
                      </a:r>
                      <a:endParaRPr lang="en-US" sz="1800" b="0" i="0" u="none" strike="noStrike">
                        <a:effectLst/>
                        <a:latin typeface="Arial" panose="020B0604020202020204" pitchFamily="34" charset="0"/>
                      </a:endParaRPr>
                    </a:p>
                  </a:txBody>
                  <a:tcPr marL="9645" marR="9645" marT="964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8641"/>
                    </a:solidFill>
                  </a:tcPr>
                </a:tc>
                <a:extLst>
                  <a:ext uri="{0D108BD9-81ED-4DB2-BD59-A6C34878D82A}">
                    <a16:rowId xmlns:a16="http://schemas.microsoft.com/office/drawing/2014/main" val="3546042457"/>
                  </a:ext>
                </a:extLst>
              </a:tr>
              <a:tr h="1713332">
                <a:tc>
                  <a:txBody>
                    <a:bodyPr/>
                    <a:lstStyle/>
                    <a:p>
                      <a:pPr algn="ctr" rtl="0" fontAlgn="ctr">
                        <a:buNone/>
                      </a:pPr>
                      <a:r>
                        <a:rPr lang="en-US" sz="1200" b="0" i="0" u="none" strike="noStrike">
                          <a:solidFill>
                            <a:srgbClr val="000000"/>
                          </a:solidFill>
                          <a:effectLst/>
                          <a:latin typeface="Arial" panose="020B0604020202020204" pitchFamily="34" charset="0"/>
                        </a:rPr>
                        <a:t>Storage &amp; org</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Cleaning</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Energy efficient</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HVAC</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Air filter</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Water filter</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Garden</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Outdoor maintenance</a:t>
                      </a:r>
                      <a:endParaRPr lang="en-US" sz="1800" b="0" i="0" u="none" strike="noStrike">
                        <a:effectLst/>
                        <a:latin typeface="Arial" panose="020B0604020202020204" pitchFamily="34" charset="0"/>
                      </a:endParaRPr>
                    </a:p>
                  </a:txBody>
                  <a:tcPr marL="9645" marR="9645" marT="964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ctr">
                        <a:buNone/>
                      </a:pPr>
                      <a:r>
                        <a:rPr lang="en-US" sz="1200" b="0" i="0" u="none" strike="noStrike">
                          <a:solidFill>
                            <a:srgbClr val="000000"/>
                          </a:solidFill>
                          <a:effectLst/>
                          <a:latin typeface="Arial" panose="020B0604020202020204" pitchFamily="34" charset="0"/>
                        </a:rPr>
                        <a:t>Storage &amp; org</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Cleaning</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HVAC</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Smart home thermostat</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Outdoor maintenance</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Curb Appeal</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Gardening</a:t>
                      </a:r>
                      <a:endParaRPr lang="en-US" sz="1800" b="0" i="0" u="none" strike="noStrike">
                        <a:effectLst/>
                        <a:latin typeface="Arial" panose="020B0604020202020204" pitchFamily="34" charset="0"/>
                      </a:endParaRPr>
                    </a:p>
                  </a:txBody>
                  <a:tcPr marL="9645" marR="9645" marT="964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ctr">
                        <a:buNone/>
                      </a:pPr>
                      <a:r>
                        <a:rPr lang="en-US" sz="1200" b="0" i="0" u="none" strike="noStrike">
                          <a:solidFill>
                            <a:srgbClr val="000000"/>
                          </a:solidFill>
                          <a:effectLst/>
                          <a:latin typeface="Arial" panose="020B0604020202020204" pitchFamily="34" charset="0"/>
                        </a:rPr>
                        <a:t>Gutter </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Roofing</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Weather stripping</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Heating</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Caulking/Insulation</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Cleaning</a:t>
                      </a:r>
                      <a:endParaRPr lang="en-US" sz="1800" b="0" i="0" u="none" strike="noStrike">
                        <a:effectLst/>
                        <a:latin typeface="Arial" panose="020B0604020202020204" pitchFamily="34" charset="0"/>
                      </a:endParaRPr>
                    </a:p>
                  </a:txBody>
                  <a:tcPr marL="9645" marR="9645" marT="964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ctr">
                        <a:buNone/>
                      </a:pPr>
                      <a:r>
                        <a:rPr lang="en-US" sz="1200" b="0" i="0" u="none" strike="noStrike">
                          <a:solidFill>
                            <a:srgbClr val="000000"/>
                          </a:solidFill>
                          <a:effectLst/>
                          <a:latin typeface="Arial" panose="020B0604020202020204" pitchFamily="34" charset="0"/>
                        </a:rPr>
                        <a:t>Organization </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Storage</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Cleaning</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Energy efficient (Smart home)</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Clean air and water</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OM (Lawn &amp; OPE)</a:t>
                      </a:r>
                      <a:endParaRPr lang="en-US" sz="1800" b="0" i="0" u="none" strike="noStrike">
                        <a:effectLst/>
                        <a:latin typeface="Arial" panose="020B0604020202020204" pitchFamily="34" charset="0"/>
                      </a:endParaRPr>
                    </a:p>
                  </a:txBody>
                  <a:tcPr marL="9645" marR="9645" marT="964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007866833"/>
                  </a:ext>
                </a:extLst>
              </a:tr>
              <a:tr h="972599">
                <a:tc>
                  <a:txBody>
                    <a:bodyPr/>
                    <a:lstStyle/>
                    <a:p>
                      <a:pPr algn="ctr" rtl="0" fontAlgn="ctr">
                        <a:buNone/>
                      </a:pPr>
                      <a:r>
                        <a:rPr lang="en-US" sz="1200" b="0" i="0" u="none" strike="noStrike">
                          <a:solidFill>
                            <a:srgbClr val="000000"/>
                          </a:solidFill>
                          <a:effectLst/>
                          <a:latin typeface="Arial" panose="020B0604020202020204" pitchFamily="34" charset="0"/>
                        </a:rPr>
                        <a:t>Deck and patio </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Interior paint</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Interior wallpaper</a:t>
                      </a:r>
                      <a:endParaRPr lang="en-US" sz="1800" b="0" i="0" u="none" strike="noStrike">
                        <a:effectLst/>
                        <a:latin typeface="Arial" panose="020B0604020202020204" pitchFamily="34" charset="0"/>
                      </a:endParaRPr>
                    </a:p>
                  </a:txBody>
                  <a:tcPr marL="9645" marR="9645" marT="964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algn="ctr" rtl="0" fontAlgn="ctr">
                        <a:buNone/>
                      </a:pPr>
                      <a:r>
                        <a:rPr lang="en-US" sz="1200" b="0" i="0" u="none" strike="noStrike">
                          <a:solidFill>
                            <a:srgbClr val="000000"/>
                          </a:solidFill>
                          <a:effectLst/>
                          <a:latin typeface="Arial" panose="020B0604020202020204" pitchFamily="34" charset="0"/>
                        </a:rPr>
                        <a:t>Outdoor entertainment</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Interior paint</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Interior wallpaper</a:t>
                      </a:r>
                      <a:endParaRPr lang="en-US" sz="1800" b="0" i="0" u="none" strike="noStrike">
                        <a:effectLst/>
                        <a:latin typeface="Arial" panose="020B0604020202020204" pitchFamily="34" charset="0"/>
                      </a:endParaRPr>
                    </a:p>
                  </a:txBody>
                  <a:tcPr marL="9645" marR="9645" marT="964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algn="ctr" rtl="0" fontAlgn="ctr">
                        <a:buNone/>
                      </a:pPr>
                      <a:r>
                        <a:rPr lang="en-US" sz="1200" b="0" i="0" u="none" strike="noStrike">
                          <a:solidFill>
                            <a:srgbClr val="000000"/>
                          </a:solidFill>
                          <a:effectLst/>
                          <a:latin typeface="Arial" panose="020B0604020202020204" pitchFamily="34" charset="0"/>
                        </a:rPr>
                        <a:t>Outdoor Entertainment Q4</a:t>
                      </a:r>
                      <a:endParaRPr lang="en-US" sz="1800" b="0" i="0" u="none" strike="noStrike">
                        <a:effectLst/>
                        <a:latin typeface="Arial" panose="020B0604020202020204" pitchFamily="34" charset="0"/>
                      </a:endParaRPr>
                    </a:p>
                  </a:txBody>
                  <a:tcPr marL="9645" marR="9645" marT="964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algn="ctr" rtl="0" fontAlgn="ctr">
                        <a:buNone/>
                      </a:pPr>
                      <a:r>
                        <a:rPr lang="en-US" sz="1200" b="0" i="0" u="none" strike="noStrike">
                          <a:solidFill>
                            <a:srgbClr val="000000"/>
                          </a:solidFill>
                          <a:effectLst/>
                          <a:latin typeface="Arial" panose="020B0604020202020204" pitchFamily="34" charset="0"/>
                        </a:rPr>
                        <a:t>Interior Paint </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Bath</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Outdoor patio</a:t>
                      </a:r>
                      <a:br>
                        <a:rPr lang="en-US" sz="1200" b="0" i="0" u="none" strike="noStrike">
                          <a:solidFill>
                            <a:srgbClr val="000000"/>
                          </a:solidFill>
                          <a:effectLst/>
                          <a:latin typeface="Arial" panose="020B0604020202020204" pitchFamily="34" charset="0"/>
                        </a:rPr>
                      </a:br>
                      <a:r>
                        <a:rPr lang="en-US" sz="1200" b="0" i="0" u="none" strike="noStrike">
                          <a:solidFill>
                            <a:srgbClr val="000000"/>
                          </a:solidFill>
                          <a:effectLst/>
                          <a:latin typeface="Arial" panose="020B0604020202020204" pitchFamily="34" charset="0"/>
                        </a:rPr>
                        <a:t>Interior wallpaper</a:t>
                      </a:r>
                      <a:endParaRPr lang="en-US" sz="1800" b="0" i="0" u="none" strike="noStrike">
                        <a:effectLst/>
                        <a:latin typeface="Arial" panose="020B0604020202020204" pitchFamily="34" charset="0"/>
                      </a:endParaRPr>
                    </a:p>
                  </a:txBody>
                  <a:tcPr marL="9645" marR="9645" marT="964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277771140"/>
                  </a:ext>
                </a:extLst>
              </a:tr>
            </a:tbl>
          </a:graphicData>
        </a:graphic>
      </p:graphicFrame>
    </p:spTree>
    <p:extLst>
      <p:ext uri="{BB962C8B-B14F-4D97-AF65-F5344CB8AC3E}">
        <p14:creationId xmlns:p14="http://schemas.microsoft.com/office/powerpoint/2010/main" val="2848012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471AC-4EFB-5EF5-8853-D945609E1920}"/>
            </a:ext>
          </a:extLst>
        </p:cNvPr>
        <p:cNvGrpSpPr/>
        <p:nvPr/>
      </p:nvGrpSpPr>
      <p:grpSpPr>
        <a:xfrm>
          <a:off x="0" y="0"/>
          <a:ext cx="0" cy="0"/>
          <a:chOff x="0" y="0"/>
          <a:chExt cx="0" cy="0"/>
        </a:xfrm>
      </p:grpSpPr>
      <p:sp>
        <p:nvSpPr>
          <p:cNvPr id="94" name="Text Placeholder 3">
            <a:extLst>
              <a:ext uri="{FF2B5EF4-FFF2-40B4-BE49-F238E27FC236}">
                <a16:creationId xmlns:a16="http://schemas.microsoft.com/office/drawing/2014/main" id="{CF05AAD1-49D8-C49A-7D3E-38876487E734}"/>
              </a:ext>
            </a:extLst>
          </p:cNvPr>
          <p:cNvSpPr>
            <a:spLocks noGrp="1"/>
          </p:cNvSpPr>
          <p:nvPr>
            <p:ph type="body" sz="quarter" idx="11"/>
          </p:nvPr>
        </p:nvSpPr>
        <p:spPr>
          <a:xfrm>
            <a:off x="398415" y="244860"/>
            <a:ext cx="11395169" cy="436561"/>
          </a:xfrm>
        </p:spPr>
        <p:txBody>
          <a:bodyPr lIns="91440" tIns="45720" rIns="91440" bIns="45720" anchor="ctr"/>
          <a:lstStyle/>
          <a:p>
            <a:pPr lvl="0"/>
            <a:r>
              <a:rPr kumimoji="0" lang="en-US" sz="1800" b="1" i="0" u="none" strike="noStrike" kern="1200" cap="none" spc="0" normalizeH="0" baseline="0" noProof="0">
                <a:ln>
                  <a:noFill/>
                </a:ln>
                <a:solidFill>
                  <a:schemeClr val="accent1"/>
                </a:solidFill>
                <a:effectLst/>
                <a:uLnTx/>
                <a:uFillTx/>
                <a:latin typeface="Arial" panose="020B0604020202020204"/>
                <a:ea typeface="+mn-ea"/>
                <a:cs typeface="+mn-cs"/>
              </a:rPr>
              <a:t>Home Maintenance &amp; Home Refresh </a:t>
            </a:r>
            <a:r>
              <a:rPr kumimoji="0" lang="en-US" sz="1800" b="1" i="0" u="none" strike="noStrike" kern="1200" cap="none" spc="0" normalizeH="0" baseline="0" noProof="0">
                <a:ln>
                  <a:noFill/>
                </a:ln>
                <a:solidFill>
                  <a:srgbClr val="FA6300"/>
                </a:solidFill>
                <a:effectLst/>
                <a:uLnTx/>
                <a:uFillTx/>
                <a:latin typeface="Arial" panose="020B0604020202020204"/>
                <a:ea typeface="+mn-ea"/>
                <a:cs typeface="+mn-cs"/>
              </a:rPr>
              <a:t>|</a:t>
            </a:r>
            <a:r>
              <a:rPr lang="en-US" sz="1800">
                <a:solidFill>
                  <a:srgbClr val="000000"/>
                </a:solidFill>
                <a:latin typeface="Arial" panose="020B0604020202020204"/>
              </a:rPr>
              <a:t> </a:t>
            </a:r>
            <a:r>
              <a:rPr lang="en-US" sz="1800">
                <a:solidFill>
                  <a:schemeClr val="bg2">
                    <a:lumMod val="25000"/>
                  </a:schemeClr>
                </a:solidFill>
                <a:latin typeface="Arial" panose="020B0604020202020204"/>
              </a:rPr>
              <a:t>Model scoring</a:t>
            </a:r>
            <a:endParaRPr kumimoji="0" lang="en-US" sz="1800" b="1" i="0" u="none" strike="noStrike" kern="1200" cap="none" spc="0" normalizeH="0" baseline="0" noProof="0">
              <a:ln>
                <a:noFill/>
              </a:ln>
              <a:solidFill>
                <a:schemeClr val="bg2">
                  <a:lumMod val="25000"/>
                </a:schemeClr>
              </a:solidFill>
              <a:effectLst/>
              <a:uLnTx/>
              <a:uFillTx/>
              <a:latin typeface="Arial" panose="020B0604020202020204"/>
              <a:ea typeface="+mn-ea"/>
              <a:cs typeface="+mn-cs"/>
            </a:endParaRPr>
          </a:p>
        </p:txBody>
      </p:sp>
      <p:sp>
        <p:nvSpPr>
          <p:cNvPr id="71" name="TextBox 136">
            <a:extLst>
              <a:ext uri="{FF2B5EF4-FFF2-40B4-BE49-F238E27FC236}">
                <a16:creationId xmlns:a16="http://schemas.microsoft.com/office/drawing/2014/main" id="{70F25FD9-B95C-C061-44AB-F64CF43DA3E7}"/>
              </a:ext>
            </a:extLst>
          </p:cNvPr>
          <p:cNvSpPr txBox="1"/>
          <p:nvPr/>
        </p:nvSpPr>
        <p:spPr>
          <a:xfrm>
            <a:off x="3995528" y="1810789"/>
            <a:ext cx="1481328" cy="283464"/>
          </a:xfrm>
          <a:prstGeom prst="rect">
            <a:avLst/>
          </a:prstGeom>
          <a:solidFill>
            <a:schemeClr val="tx1">
              <a:lumMod val="50000"/>
              <a:lumOff val="50000"/>
            </a:schemeClr>
          </a:solidFill>
          <a:ln w="6350">
            <a:solidFill>
              <a:srgbClr val="000000"/>
            </a:solidFill>
            <a:prstDash val="dash"/>
          </a:ln>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a:ln>
                  <a:noFill/>
                </a:ln>
                <a:solidFill>
                  <a:schemeClr val="bg1"/>
                </a:solidFill>
                <a:effectLst/>
                <a:uLnTx/>
                <a:uFillTx/>
                <a:latin typeface="Arial" panose="020B0604020202020204"/>
              </a:rPr>
              <a:t>Stage 1</a:t>
            </a:r>
          </a:p>
        </p:txBody>
      </p:sp>
      <p:sp>
        <p:nvSpPr>
          <p:cNvPr id="72" name="TextBox 136">
            <a:extLst>
              <a:ext uri="{FF2B5EF4-FFF2-40B4-BE49-F238E27FC236}">
                <a16:creationId xmlns:a16="http://schemas.microsoft.com/office/drawing/2014/main" id="{2A84AD0E-F14B-9DC0-0966-370548A23C76}"/>
              </a:ext>
            </a:extLst>
          </p:cNvPr>
          <p:cNvSpPr txBox="1"/>
          <p:nvPr/>
        </p:nvSpPr>
        <p:spPr>
          <a:xfrm>
            <a:off x="6039254" y="1796582"/>
            <a:ext cx="1527048" cy="279137"/>
          </a:xfrm>
          <a:prstGeom prst="rect">
            <a:avLst/>
          </a:prstGeom>
          <a:solidFill>
            <a:schemeClr val="tx1">
              <a:lumMod val="50000"/>
              <a:lumOff val="50000"/>
            </a:schemeClr>
          </a:solidFill>
          <a:ln w="6350">
            <a:solidFill>
              <a:srgbClr val="000000"/>
            </a:solidFill>
            <a:prstDash val="dash"/>
          </a:ln>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a:ln>
                  <a:noFill/>
                </a:ln>
                <a:solidFill>
                  <a:schemeClr val="bg1"/>
                </a:solidFill>
                <a:effectLst/>
                <a:uLnTx/>
                <a:uFillTx/>
                <a:latin typeface="Arial" panose="020B0604020202020204"/>
              </a:rPr>
              <a:t>Stage 2</a:t>
            </a:r>
          </a:p>
        </p:txBody>
      </p:sp>
      <p:sp>
        <p:nvSpPr>
          <p:cNvPr id="73" name="TextBox 136">
            <a:extLst>
              <a:ext uri="{FF2B5EF4-FFF2-40B4-BE49-F238E27FC236}">
                <a16:creationId xmlns:a16="http://schemas.microsoft.com/office/drawing/2014/main" id="{A88543DF-05BD-D966-003E-3F51B3E7B262}"/>
              </a:ext>
            </a:extLst>
          </p:cNvPr>
          <p:cNvSpPr txBox="1"/>
          <p:nvPr/>
        </p:nvSpPr>
        <p:spPr>
          <a:xfrm>
            <a:off x="8066049" y="3137719"/>
            <a:ext cx="1558370" cy="233408"/>
          </a:xfrm>
          <a:prstGeom prst="rect">
            <a:avLst/>
          </a:prstGeom>
          <a:noFill/>
          <a:ln>
            <a:noFill/>
            <a:prstDash val="dash"/>
          </a:ln>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lvl="0" algn="ctr">
              <a:defRPr/>
            </a:pPr>
            <a:r>
              <a:rPr lang="en-US" sz="1000">
                <a:solidFill>
                  <a:srgbClr val="000000"/>
                </a:solidFill>
              </a:rPr>
              <a:t>Scored Consumers</a:t>
            </a:r>
            <a:endParaRPr kumimoji="0" lang="en-US" sz="1000" b="0" i="0" u="none" strike="noStrike" kern="1200" cap="none" spc="0" normalizeH="0" baseline="0">
              <a:ln>
                <a:noFill/>
              </a:ln>
              <a:solidFill>
                <a:srgbClr val="000000"/>
              </a:solidFill>
              <a:effectLst/>
              <a:uLnTx/>
              <a:uFillTx/>
              <a:latin typeface="Arial" panose="020B0604020202020204"/>
            </a:endParaRPr>
          </a:p>
        </p:txBody>
      </p:sp>
      <p:pic>
        <p:nvPicPr>
          <p:cNvPr id="74" name="Graphic 138" descr="Group of people with solid fill">
            <a:extLst>
              <a:ext uri="{FF2B5EF4-FFF2-40B4-BE49-F238E27FC236}">
                <a16:creationId xmlns:a16="http://schemas.microsoft.com/office/drawing/2014/main" id="{F36BE540-EA14-BDEE-D9C5-CC9ACEFB9C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87872" y="1914700"/>
            <a:ext cx="1114724" cy="1126183"/>
          </a:xfrm>
          <a:prstGeom prst="rect">
            <a:avLst/>
          </a:prstGeom>
        </p:spPr>
      </p:pic>
      <p:sp>
        <p:nvSpPr>
          <p:cNvPr id="75" name="Arrow: Right 87">
            <a:extLst>
              <a:ext uri="{FF2B5EF4-FFF2-40B4-BE49-F238E27FC236}">
                <a16:creationId xmlns:a16="http://schemas.microsoft.com/office/drawing/2014/main" id="{30CF5F00-4D2C-28C1-7130-0A40C4764DCF}"/>
              </a:ext>
            </a:extLst>
          </p:cNvPr>
          <p:cNvSpPr/>
          <p:nvPr/>
        </p:nvSpPr>
        <p:spPr>
          <a:xfrm>
            <a:off x="1477117" y="2369691"/>
            <a:ext cx="365760" cy="274320"/>
          </a:xfrm>
          <a:prstGeom prst="rightArrow">
            <a:avLst/>
          </a:prstGeom>
          <a:solidFill>
            <a:srgbClr val="E5E5E7">
              <a:lumMod val="50000"/>
            </a:srgbClr>
          </a:solidFill>
          <a:ln w="12700" cap="flat" cmpd="sng" algn="ctr">
            <a:solidFill>
              <a:srgbClr val="E5E5E7">
                <a:lumMod val="50000"/>
              </a:srgb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a:endParaRPr>
          </a:p>
        </p:txBody>
      </p:sp>
      <p:sp>
        <p:nvSpPr>
          <p:cNvPr id="76" name="Oval 75">
            <a:extLst>
              <a:ext uri="{FF2B5EF4-FFF2-40B4-BE49-F238E27FC236}">
                <a16:creationId xmlns:a16="http://schemas.microsoft.com/office/drawing/2014/main" id="{F7C7E684-CB62-60CB-D4DC-8407BA6D395C}"/>
              </a:ext>
            </a:extLst>
          </p:cNvPr>
          <p:cNvSpPr/>
          <p:nvPr/>
        </p:nvSpPr>
        <p:spPr>
          <a:xfrm>
            <a:off x="3800013" y="1273617"/>
            <a:ext cx="1712538" cy="42547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solidFill>
                  <a:schemeClr val="tx1">
                    <a:lumMod val="65000"/>
                    <a:lumOff val="35000"/>
                  </a:schemeClr>
                </a:solidFill>
              </a:rPr>
              <a:t>OOTV Stage</a:t>
            </a:r>
            <a:r>
              <a:rPr lang="en-US" sz="1100" baseline="0">
                <a:solidFill>
                  <a:schemeClr val="tx1">
                    <a:lumMod val="65000"/>
                    <a:lumOff val="35000"/>
                  </a:schemeClr>
                </a:solidFill>
              </a:rPr>
              <a:t> </a:t>
            </a:r>
            <a:r>
              <a:rPr lang="en-US" sz="1100">
                <a:solidFill>
                  <a:schemeClr val="tx1">
                    <a:lumMod val="65000"/>
                    <a:lumOff val="35000"/>
                  </a:schemeClr>
                </a:solidFill>
              </a:rPr>
              <a:t>1 </a:t>
            </a:r>
          </a:p>
          <a:p>
            <a:pPr algn="ctr"/>
            <a:r>
              <a:rPr lang="en-US">
                <a:solidFill>
                  <a:schemeClr val="tx1">
                    <a:lumMod val="65000"/>
                    <a:lumOff val="35000"/>
                  </a:schemeClr>
                </a:solidFill>
              </a:rPr>
              <a:t>Classifier</a:t>
            </a:r>
            <a:endParaRPr lang="en-US" sz="1100">
              <a:solidFill>
                <a:schemeClr val="tx1">
                  <a:lumMod val="65000"/>
                  <a:lumOff val="35000"/>
                </a:schemeClr>
              </a:solidFill>
            </a:endParaRPr>
          </a:p>
        </p:txBody>
      </p:sp>
      <p:sp>
        <p:nvSpPr>
          <p:cNvPr id="77" name="Oval 76">
            <a:extLst>
              <a:ext uri="{FF2B5EF4-FFF2-40B4-BE49-F238E27FC236}">
                <a16:creationId xmlns:a16="http://schemas.microsoft.com/office/drawing/2014/main" id="{91D171B3-BE36-7F32-973E-B273F71CEC59}"/>
              </a:ext>
            </a:extLst>
          </p:cNvPr>
          <p:cNvSpPr/>
          <p:nvPr/>
        </p:nvSpPr>
        <p:spPr>
          <a:xfrm>
            <a:off x="8155079" y="1375465"/>
            <a:ext cx="1275553" cy="46457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solidFill>
                  <a:schemeClr val="tx1">
                    <a:lumMod val="65000"/>
                    <a:lumOff val="35000"/>
                  </a:schemeClr>
                </a:solidFill>
              </a:rPr>
              <a:t>OOTV Combined</a:t>
            </a:r>
          </a:p>
        </p:txBody>
      </p:sp>
      <p:sp>
        <p:nvSpPr>
          <p:cNvPr id="78" name="TextBox 136">
            <a:extLst>
              <a:ext uri="{FF2B5EF4-FFF2-40B4-BE49-F238E27FC236}">
                <a16:creationId xmlns:a16="http://schemas.microsoft.com/office/drawing/2014/main" id="{E4FB5EEB-A3E1-B2EF-366D-C45FBA118254}"/>
              </a:ext>
            </a:extLst>
          </p:cNvPr>
          <p:cNvSpPr txBox="1"/>
          <p:nvPr/>
        </p:nvSpPr>
        <p:spPr>
          <a:xfrm>
            <a:off x="4004419" y="3137795"/>
            <a:ext cx="1472438" cy="700384"/>
          </a:xfrm>
          <a:prstGeom prst="rect">
            <a:avLst/>
          </a:prstGeom>
          <a:noFill/>
          <a:ln>
            <a:noFill/>
            <a:prstDash val="dash"/>
          </a:ln>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a:ln>
                  <a:noFill/>
                </a:ln>
                <a:solidFill>
                  <a:srgbClr val="000000"/>
                </a:solidFill>
                <a:effectLst/>
                <a:uLnTx/>
                <a:uFillTx/>
                <a:latin typeface="Arial" panose="020B0604020202020204"/>
              </a:rPr>
              <a:t>Target Variable =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000">
                <a:solidFill>
                  <a:srgbClr val="000000"/>
                </a:solidFill>
                <a:latin typeface="Arial" panose="020B0604020202020204"/>
              </a:rPr>
              <a:t>Purchase</a:t>
            </a:r>
            <a:r>
              <a:rPr kumimoji="0" lang="en-US" sz="1000" b="0" i="0" u="none" strike="noStrike" kern="1200" cap="none" spc="0" normalizeH="0" baseline="0">
                <a:ln>
                  <a:noFill/>
                </a:ln>
                <a:solidFill>
                  <a:srgbClr val="000000"/>
                </a:solidFill>
                <a:effectLst/>
                <a:uLnTx/>
                <a:uFillTx/>
                <a:latin typeface="Arial" panose="020B0604020202020204"/>
              </a:rPr>
              <a:t> at least 1 </a:t>
            </a:r>
            <a:r>
              <a:rPr lang="en-US" sz="1000">
                <a:solidFill>
                  <a:srgbClr val="000000"/>
                </a:solidFill>
                <a:latin typeface="Arial" panose="020B0604020202020204"/>
              </a:rPr>
              <a:t>A</a:t>
            </a:r>
            <a:r>
              <a:rPr kumimoji="0" lang="en-US" sz="1000" b="0" i="0" u="none" strike="noStrike" kern="1200" cap="none" spc="0" normalizeH="0" baseline="0">
                <a:ln>
                  <a:noFill/>
                </a:ln>
                <a:solidFill>
                  <a:srgbClr val="000000"/>
                </a:solidFill>
                <a:effectLst/>
                <a:uLnTx/>
                <a:uFillTx/>
                <a:latin typeface="Arial" panose="020B0604020202020204"/>
              </a:rPr>
              <a:t>nchor Product in next 30 days</a:t>
            </a:r>
          </a:p>
        </p:txBody>
      </p:sp>
      <p:sp>
        <p:nvSpPr>
          <p:cNvPr id="79" name="TextBox 136">
            <a:extLst>
              <a:ext uri="{FF2B5EF4-FFF2-40B4-BE49-F238E27FC236}">
                <a16:creationId xmlns:a16="http://schemas.microsoft.com/office/drawing/2014/main" id="{F045EAAE-EEE8-8067-1A9E-5291010B883E}"/>
              </a:ext>
            </a:extLst>
          </p:cNvPr>
          <p:cNvSpPr txBox="1"/>
          <p:nvPr/>
        </p:nvSpPr>
        <p:spPr>
          <a:xfrm>
            <a:off x="6049038" y="3137465"/>
            <a:ext cx="1525262" cy="843981"/>
          </a:xfrm>
          <a:prstGeom prst="rect">
            <a:avLst/>
          </a:prstGeom>
          <a:noFill/>
          <a:ln>
            <a:noFill/>
            <a:prstDash val="dash"/>
          </a:ln>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a:ln>
                  <a:noFill/>
                </a:ln>
                <a:solidFill>
                  <a:srgbClr val="000000"/>
                </a:solidFill>
                <a:effectLst/>
                <a:uLnTx/>
                <a:uFillTx/>
                <a:latin typeface="Arial" panose="020B0604020202020204"/>
              </a:rPr>
              <a:t>Target Variable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a:ln>
                  <a:noFill/>
                </a:ln>
                <a:solidFill>
                  <a:srgbClr val="000000"/>
                </a:solidFill>
                <a:effectLst/>
                <a:uLnTx/>
                <a:uFillTx/>
                <a:latin typeface="Arial" panose="020B0604020202020204"/>
              </a:rPr>
              <a:t>THD (enterprise) spend </a:t>
            </a:r>
            <a:r>
              <a:rPr lang="en-US" sz="1000">
                <a:solidFill>
                  <a:srgbClr val="000000"/>
                </a:solidFill>
                <a:latin typeface="Arial" panose="020B0604020202020204"/>
              </a:rPr>
              <a:t>given likelihood of doing a project, in the next 30 days</a:t>
            </a:r>
            <a:endParaRPr kumimoji="0" lang="en-US" sz="1000" b="0" i="0" u="none" strike="noStrike" kern="1200" cap="none" spc="0" normalizeH="0" baseline="0">
              <a:ln>
                <a:noFill/>
              </a:ln>
              <a:solidFill>
                <a:srgbClr val="000000"/>
              </a:solidFill>
              <a:effectLst/>
              <a:uLnTx/>
              <a:uFillTx/>
              <a:latin typeface="Arial" panose="020B060402020202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a:ln>
                <a:noFill/>
              </a:ln>
              <a:solidFill>
                <a:srgbClr val="000000"/>
              </a:solidFill>
              <a:effectLst/>
              <a:uLnTx/>
              <a:uFillTx/>
              <a:latin typeface="Arial" panose="020B0604020202020204"/>
            </a:endParaRPr>
          </a:p>
        </p:txBody>
      </p:sp>
      <p:sp>
        <p:nvSpPr>
          <p:cNvPr id="80" name="Oval 79">
            <a:extLst>
              <a:ext uri="{FF2B5EF4-FFF2-40B4-BE49-F238E27FC236}">
                <a16:creationId xmlns:a16="http://schemas.microsoft.com/office/drawing/2014/main" id="{C0AEEBE2-1161-8C27-7A8E-3E1FB0D0303B}"/>
              </a:ext>
            </a:extLst>
          </p:cNvPr>
          <p:cNvSpPr/>
          <p:nvPr/>
        </p:nvSpPr>
        <p:spPr>
          <a:xfrm>
            <a:off x="5946821" y="1236626"/>
            <a:ext cx="1711913" cy="4757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solidFill>
                  <a:schemeClr val="tx1">
                    <a:lumMod val="65000"/>
                    <a:lumOff val="35000"/>
                  </a:schemeClr>
                </a:solidFill>
              </a:rPr>
              <a:t>OOTV Stage</a:t>
            </a:r>
            <a:r>
              <a:rPr lang="en-US" sz="1100" baseline="0">
                <a:solidFill>
                  <a:schemeClr val="tx1">
                    <a:lumMod val="65000"/>
                    <a:lumOff val="35000"/>
                  </a:schemeClr>
                </a:solidFill>
              </a:rPr>
              <a:t> 2</a:t>
            </a:r>
          </a:p>
          <a:p>
            <a:pPr algn="ctr"/>
            <a:r>
              <a:rPr lang="en-US">
                <a:solidFill>
                  <a:schemeClr val="tx1">
                    <a:lumMod val="65000"/>
                    <a:lumOff val="35000"/>
                  </a:schemeClr>
                </a:solidFill>
              </a:rPr>
              <a:t>Regressor</a:t>
            </a:r>
            <a:endParaRPr lang="en-US" sz="1100">
              <a:solidFill>
                <a:schemeClr val="tx1">
                  <a:lumMod val="65000"/>
                  <a:lumOff val="35000"/>
                </a:schemeClr>
              </a:solidFill>
            </a:endParaRPr>
          </a:p>
        </p:txBody>
      </p:sp>
      <p:pic>
        <p:nvPicPr>
          <p:cNvPr id="81" name="Graphic 142" descr="Group of people with solid fill">
            <a:extLst>
              <a:ext uri="{FF2B5EF4-FFF2-40B4-BE49-F238E27FC236}">
                <a16:creationId xmlns:a16="http://schemas.microsoft.com/office/drawing/2014/main" id="{9D3DDECC-E4F2-9134-8CD4-DF611593C183}"/>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323209" y="1714295"/>
            <a:ext cx="1108494" cy="1123112"/>
          </a:xfrm>
          <a:prstGeom prst="rect">
            <a:avLst/>
          </a:prstGeom>
        </p:spPr>
      </p:pic>
      <p:sp>
        <p:nvSpPr>
          <p:cNvPr id="82" name="TextBox 154">
            <a:extLst>
              <a:ext uri="{FF2B5EF4-FFF2-40B4-BE49-F238E27FC236}">
                <a16:creationId xmlns:a16="http://schemas.microsoft.com/office/drawing/2014/main" id="{7A27727F-1BC0-DD50-F889-213BF059CFFF}"/>
              </a:ext>
            </a:extLst>
          </p:cNvPr>
          <p:cNvSpPr txBox="1"/>
          <p:nvPr/>
        </p:nvSpPr>
        <p:spPr>
          <a:xfrm>
            <a:off x="237072" y="2928653"/>
            <a:ext cx="1315792" cy="630802"/>
          </a:xfrm>
          <a:prstGeom prst="rect">
            <a:avLst/>
          </a:prstGeom>
          <a:noFill/>
          <a:ln>
            <a:noFill/>
            <a:prstDash val="dash"/>
          </a:ln>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a:ln>
                  <a:noFill/>
                </a:ln>
                <a:solidFill>
                  <a:srgbClr val="000000"/>
                </a:solidFill>
                <a:effectLst/>
                <a:uLnTx/>
                <a:uFillTx/>
                <a:latin typeface="Arial" panose="020B0604020202020204"/>
              </a:rPr>
              <a:t>All R12 Active Consumer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a:ln>
                  <a:noFill/>
                </a:ln>
                <a:solidFill>
                  <a:srgbClr val="000000"/>
                </a:solidFill>
                <a:effectLst/>
                <a:uLnTx/>
                <a:uFillTx/>
                <a:latin typeface="Arial" panose="020B0604020202020204"/>
              </a:rPr>
              <a:t> Base ~ (35-40M) </a:t>
            </a:r>
          </a:p>
        </p:txBody>
      </p:sp>
      <p:grpSp>
        <p:nvGrpSpPr>
          <p:cNvPr id="83" name="Group 82">
            <a:extLst>
              <a:ext uri="{FF2B5EF4-FFF2-40B4-BE49-F238E27FC236}">
                <a16:creationId xmlns:a16="http://schemas.microsoft.com/office/drawing/2014/main" id="{C62DE1B7-FD19-9DD8-6349-1A3BF0B53B5C}"/>
              </a:ext>
            </a:extLst>
          </p:cNvPr>
          <p:cNvGrpSpPr/>
          <p:nvPr/>
        </p:nvGrpSpPr>
        <p:grpSpPr>
          <a:xfrm>
            <a:off x="2013938" y="1542335"/>
            <a:ext cx="1550980" cy="1038760"/>
            <a:chOff x="2955361" y="1736493"/>
            <a:chExt cx="1550980" cy="1038760"/>
          </a:xfrm>
        </p:grpSpPr>
        <p:pic>
          <p:nvPicPr>
            <p:cNvPr id="84" name="Graphic 139" descr="Shopping cart with solid fill">
              <a:extLst>
                <a:ext uri="{FF2B5EF4-FFF2-40B4-BE49-F238E27FC236}">
                  <a16:creationId xmlns:a16="http://schemas.microsoft.com/office/drawing/2014/main" id="{F015DA3D-CD0F-DB95-E2B7-67263BCE9D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09938" y="1736493"/>
              <a:ext cx="330933" cy="289659"/>
            </a:xfrm>
            <a:prstGeom prst="rect">
              <a:avLst/>
            </a:prstGeom>
          </p:spPr>
        </p:pic>
        <p:pic>
          <p:nvPicPr>
            <p:cNvPr id="85" name="Graphic 140" descr="Internet with solid fill">
              <a:extLst>
                <a:ext uri="{FF2B5EF4-FFF2-40B4-BE49-F238E27FC236}">
                  <a16:creationId xmlns:a16="http://schemas.microsoft.com/office/drawing/2014/main" id="{0C36EA03-5423-147C-F6AE-74D64390CC5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61900" y="2026152"/>
              <a:ext cx="464647" cy="406697"/>
            </a:xfrm>
            <a:prstGeom prst="rect">
              <a:avLst/>
            </a:prstGeom>
          </p:spPr>
        </p:pic>
        <p:pic>
          <p:nvPicPr>
            <p:cNvPr id="86" name="Graphic 141" descr="Home with solid fill">
              <a:extLst>
                <a:ext uri="{FF2B5EF4-FFF2-40B4-BE49-F238E27FC236}">
                  <a16:creationId xmlns:a16="http://schemas.microsoft.com/office/drawing/2014/main" id="{37451D3A-7581-9505-DADD-A553109C46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55361" y="2387527"/>
              <a:ext cx="442973" cy="387726"/>
            </a:xfrm>
            <a:prstGeom prst="rect">
              <a:avLst/>
            </a:prstGeom>
          </p:spPr>
        </p:pic>
        <p:sp>
          <p:nvSpPr>
            <p:cNvPr id="87" name="TextBox 151">
              <a:extLst>
                <a:ext uri="{FF2B5EF4-FFF2-40B4-BE49-F238E27FC236}">
                  <a16:creationId xmlns:a16="http://schemas.microsoft.com/office/drawing/2014/main" id="{9C410AA2-3EF7-8CD5-9D27-A422D81E6CCB}"/>
                </a:ext>
              </a:extLst>
            </p:cNvPr>
            <p:cNvSpPr txBox="1"/>
            <p:nvPr/>
          </p:nvSpPr>
          <p:spPr>
            <a:xfrm>
              <a:off x="3363811" y="1750776"/>
              <a:ext cx="1040395" cy="217074"/>
            </a:xfrm>
            <a:prstGeom prst="rect">
              <a:avLst/>
            </a:prstGeom>
            <a:no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a:ln>
                    <a:noFill/>
                  </a:ln>
                  <a:solidFill>
                    <a:srgbClr val="000000"/>
                  </a:solidFill>
                  <a:effectLst/>
                  <a:uLnTx/>
                  <a:uFillTx/>
                  <a:latin typeface="Arial" panose="020B0604020202020204"/>
                </a:rPr>
                <a:t>Transactions</a:t>
              </a:r>
            </a:p>
          </p:txBody>
        </p:sp>
        <p:sp>
          <p:nvSpPr>
            <p:cNvPr id="88" name="TextBox 152">
              <a:extLst>
                <a:ext uri="{FF2B5EF4-FFF2-40B4-BE49-F238E27FC236}">
                  <a16:creationId xmlns:a16="http://schemas.microsoft.com/office/drawing/2014/main" id="{1119C1B1-E7C9-170B-724B-DA8E5F9EECE9}"/>
                </a:ext>
              </a:extLst>
            </p:cNvPr>
            <p:cNvSpPr txBox="1"/>
            <p:nvPr/>
          </p:nvSpPr>
          <p:spPr>
            <a:xfrm>
              <a:off x="3398334" y="2094572"/>
              <a:ext cx="1040394" cy="217074"/>
            </a:xfrm>
            <a:prstGeom prst="rect">
              <a:avLst/>
            </a:prstGeom>
            <a:no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a:ln>
                    <a:noFill/>
                  </a:ln>
                  <a:solidFill>
                    <a:srgbClr val="000000"/>
                  </a:solidFill>
                  <a:effectLst/>
                  <a:uLnTx/>
                  <a:uFillTx/>
                  <a:latin typeface="Arial" panose="020B0604020202020204"/>
                </a:rPr>
                <a:t>Clickstream </a:t>
              </a:r>
            </a:p>
          </p:txBody>
        </p:sp>
        <p:sp>
          <p:nvSpPr>
            <p:cNvPr id="89" name="TextBox 153">
              <a:extLst>
                <a:ext uri="{FF2B5EF4-FFF2-40B4-BE49-F238E27FC236}">
                  <a16:creationId xmlns:a16="http://schemas.microsoft.com/office/drawing/2014/main" id="{D58932B9-7D42-538E-87A7-58521CB5CFD0}"/>
                </a:ext>
              </a:extLst>
            </p:cNvPr>
            <p:cNvSpPr txBox="1"/>
            <p:nvPr/>
          </p:nvSpPr>
          <p:spPr>
            <a:xfrm>
              <a:off x="3330721" y="2531126"/>
              <a:ext cx="1175620" cy="217074"/>
            </a:xfrm>
            <a:prstGeom prst="rect">
              <a:avLst/>
            </a:prstGeom>
            <a:no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a:ln>
                    <a:noFill/>
                  </a:ln>
                  <a:solidFill>
                    <a:srgbClr val="000000"/>
                  </a:solidFill>
                  <a:effectLst/>
                  <a:uLnTx/>
                  <a:uFillTx/>
                  <a:latin typeface="Arial" panose="020B0604020202020204"/>
                </a:rPr>
                <a:t>Demographics</a:t>
              </a:r>
              <a:endParaRPr kumimoji="0" lang="en-US" sz="1200" b="0" i="0" u="none" strike="noStrike" kern="1200" cap="none" spc="0" normalizeH="0" baseline="0">
                <a:ln>
                  <a:noFill/>
                </a:ln>
                <a:solidFill>
                  <a:srgbClr val="000000"/>
                </a:solidFill>
                <a:effectLst/>
                <a:uLnTx/>
                <a:uFillTx/>
                <a:latin typeface="Arial" panose="020B0604020202020204"/>
              </a:endParaRPr>
            </a:p>
          </p:txBody>
        </p:sp>
      </p:grpSp>
      <p:sp>
        <p:nvSpPr>
          <p:cNvPr id="91" name="TextBox 135">
            <a:extLst>
              <a:ext uri="{FF2B5EF4-FFF2-40B4-BE49-F238E27FC236}">
                <a16:creationId xmlns:a16="http://schemas.microsoft.com/office/drawing/2014/main" id="{695004E6-6553-863C-9BFB-362E16335363}"/>
              </a:ext>
            </a:extLst>
          </p:cNvPr>
          <p:cNvSpPr txBox="1"/>
          <p:nvPr/>
        </p:nvSpPr>
        <p:spPr>
          <a:xfrm>
            <a:off x="2040907" y="2726187"/>
            <a:ext cx="1357418" cy="384647"/>
          </a:xfrm>
          <a:prstGeom prst="rect">
            <a:avLst/>
          </a:prstGeom>
          <a:noFill/>
          <a:ln>
            <a:noFill/>
            <a:prstDash val="dash"/>
          </a:ln>
        </p:spPr>
        <p:txBody>
          <a:bodyPr wrap="square" lIns="91440" tIns="45720" rIns="91440" bIns="45720" rtlCol="0"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a:lnSpc>
                <a:spcPct val="100000"/>
              </a:lnSpc>
              <a:spcBef>
                <a:spcPts val="0"/>
              </a:spcBef>
              <a:spcAft>
                <a:spcPts val="0"/>
              </a:spcAft>
              <a:buNone/>
              <a:tabLst/>
              <a:defRPr/>
            </a:pPr>
            <a:r>
              <a:rPr lang="en-US" sz="1000">
                <a:solidFill>
                  <a:srgbClr val="000000"/>
                </a:solidFill>
                <a:latin typeface="Arial" panose="020B0604020202020204"/>
              </a:rPr>
              <a:t>Features / Signals / </a:t>
            </a:r>
            <a:r>
              <a:rPr kumimoji="0" lang="en-US" sz="1000" b="0" i="0" u="none" strike="noStrike" kern="1200" cap="none" spc="0" normalizeH="0" baseline="0">
                <a:ln>
                  <a:noFill/>
                </a:ln>
                <a:solidFill>
                  <a:srgbClr val="000000"/>
                </a:solidFill>
                <a:effectLst/>
                <a:uLnTx/>
                <a:uFillTx/>
                <a:latin typeface="Arial" panose="020B0604020202020204"/>
              </a:rPr>
              <a:t>Input Data Variables</a:t>
            </a:r>
            <a:endParaRPr lang="en-US"/>
          </a:p>
        </p:txBody>
      </p:sp>
      <p:grpSp>
        <p:nvGrpSpPr>
          <p:cNvPr id="92" name="Group 91">
            <a:extLst>
              <a:ext uri="{FF2B5EF4-FFF2-40B4-BE49-F238E27FC236}">
                <a16:creationId xmlns:a16="http://schemas.microsoft.com/office/drawing/2014/main" id="{61885382-332E-83DF-CCAD-F91DC4696865}"/>
              </a:ext>
            </a:extLst>
          </p:cNvPr>
          <p:cNvGrpSpPr/>
          <p:nvPr/>
        </p:nvGrpSpPr>
        <p:grpSpPr>
          <a:xfrm>
            <a:off x="4004419" y="2099249"/>
            <a:ext cx="1552138" cy="914400"/>
            <a:chOff x="4895034" y="1836762"/>
            <a:chExt cx="1552138" cy="914400"/>
          </a:xfrm>
        </p:grpSpPr>
        <p:sp>
          <p:nvSpPr>
            <p:cNvPr id="93" name="Rectangle 92">
              <a:extLst>
                <a:ext uri="{FF2B5EF4-FFF2-40B4-BE49-F238E27FC236}">
                  <a16:creationId xmlns:a16="http://schemas.microsoft.com/office/drawing/2014/main" id="{E7F1D377-E62D-3CBC-F02F-998648ABDECE}"/>
                </a:ext>
              </a:extLst>
            </p:cNvPr>
            <p:cNvSpPr/>
            <p:nvPr/>
          </p:nvSpPr>
          <p:spPr>
            <a:xfrm>
              <a:off x="4895034" y="1836762"/>
              <a:ext cx="1484937" cy="914400"/>
            </a:xfrm>
            <a:prstGeom prst="rect">
              <a:avLst/>
            </a:prstGeom>
            <a:noFill/>
            <a:ln w="12700" cap="flat" cmpd="sng" algn="ctr">
              <a:solidFill>
                <a:srgbClr val="F96303">
                  <a:shade val="15000"/>
                </a:srgbClr>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pic>
          <p:nvPicPr>
            <p:cNvPr id="95" name="Graphic 143" descr="Periodic Graph with solid fill">
              <a:extLst>
                <a:ext uri="{FF2B5EF4-FFF2-40B4-BE49-F238E27FC236}">
                  <a16:creationId xmlns:a16="http://schemas.microsoft.com/office/drawing/2014/main" id="{2EFB38CE-31BE-2D8B-31D4-AF11709B5A7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75411" y="2058431"/>
              <a:ext cx="506564" cy="443386"/>
            </a:xfrm>
            <a:prstGeom prst="rect">
              <a:avLst/>
            </a:prstGeom>
          </p:spPr>
        </p:pic>
        <p:sp>
          <p:nvSpPr>
            <p:cNvPr id="96" name="TextBox 148">
              <a:extLst>
                <a:ext uri="{FF2B5EF4-FFF2-40B4-BE49-F238E27FC236}">
                  <a16:creationId xmlns:a16="http://schemas.microsoft.com/office/drawing/2014/main" id="{AF53675B-0296-44CC-9139-9DAF6CC5991D}"/>
                </a:ext>
              </a:extLst>
            </p:cNvPr>
            <p:cNvSpPr txBox="1"/>
            <p:nvPr/>
          </p:nvSpPr>
          <p:spPr>
            <a:xfrm>
              <a:off x="5462319" y="1893822"/>
              <a:ext cx="984853" cy="576611"/>
            </a:xfrm>
            <a:prstGeom prst="rect">
              <a:avLst/>
            </a:prstGeom>
            <a:no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accent1"/>
                  </a:solidFill>
                  <a:latin typeface="Arial" panose="020B0604020202020204"/>
                </a:rPr>
                <a:t>Pod</a:t>
              </a:r>
              <a:endParaRPr kumimoji="0" lang="en-US" sz="1200" b="1" i="0" u="none" strike="noStrike" kern="1200" cap="none" spc="0" normalizeH="0" baseline="0">
                <a:ln>
                  <a:noFill/>
                </a:ln>
                <a:solidFill>
                  <a:schemeClr val="accent1"/>
                </a:solidFill>
                <a:effectLst/>
                <a:uLnTx/>
                <a:uFillTx/>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a:ln>
                    <a:noFill/>
                  </a:ln>
                  <a:solidFill>
                    <a:schemeClr val="accent1"/>
                  </a:solidFill>
                  <a:effectLst/>
                  <a:uLnTx/>
                  <a:uFillTx/>
                  <a:latin typeface="Arial" panose="020B0604020202020204"/>
                </a:rPr>
                <a:t>Response Prediction Model</a:t>
              </a:r>
            </a:p>
          </p:txBody>
        </p:sp>
      </p:grpSp>
      <p:grpSp>
        <p:nvGrpSpPr>
          <p:cNvPr id="97" name="Group 96">
            <a:extLst>
              <a:ext uri="{FF2B5EF4-FFF2-40B4-BE49-F238E27FC236}">
                <a16:creationId xmlns:a16="http://schemas.microsoft.com/office/drawing/2014/main" id="{6DC76123-0339-31A1-499D-37BAE14A5D3C}"/>
              </a:ext>
            </a:extLst>
          </p:cNvPr>
          <p:cNvGrpSpPr/>
          <p:nvPr/>
        </p:nvGrpSpPr>
        <p:grpSpPr>
          <a:xfrm>
            <a:off x="6048145" y="2077259"/>
            <a:ext cx="1655500" cy="936390"/>
            <a:chOff x="6885473" y="1815664"/>
            <a:chExt cx="1655500" cy="936390"/>
          </a:xfrm>
        </p:grpSpPr>
        <p:sp>
          <p:nvSpPr>
            <p:cNvPr id="98" name="Rectangle 97">
              <a:extLst>
                <a:ext uri="{FF2B5EF4-FFF2-40B4-BE49-F238E27FC236}">
                  <a16:creationId xmlns:a16="http://schemas.microsoft.com/office/drawing/2014/main" id="{ACF9BB42-979F-E98B-16CF-94F4EECC6167}"/>
                </a:ext>
              </a:extLst>
            </p:cNvPr>
            <p:cNvSpPr/>
            <p:nvPr/>
          </p:nvSpPr>
          <p:spPr>
            <a:xfrm>
              <a:off x="6885473" y="1815664"/>
              <a:ext cx="1527048" cy="936390"/>
            </a:xfrm>
            <a:prstGeom prst="rect">
              <a:avLst/>
            </a:prstGeom>
            <a:noFill/>
            <a:ln w="12700" cap="flat" cmpd="sng" algn="ctr">
              <a:solidFill>
                <a:srgbClr val="F96303">
                  <a:shade val="15000"/>
                </a:srgbClr>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99" name="TextBox 149">
              <a:extLst>
                <a:ext uri="{FF2B5EF4-FFF2-40B4-BE49-F238E27FC236}">
                  <a16:creationId xmlns:a16="http://schemas.microsoft.com/office/drawing/2014/main" id="{A83DB078-59AA-E2AB-2652-E4FDCD4E1DB4}"/>
                </a:ext>
              </a:extLst>
            </p:cNvPr>
            <p:cNvSpPr txBox="1"/>
            <p:nvPr/>
          </p:nvSpPr>
          <p:spPr>
            <a:xfrm>
              <a:off x="7556604" y="1872196"/>
              <a:ext cx="984369" cy="849862"/>
            </a:xfrm>
            <a:prstGeom prst="rect">
              <a:avLst/>
            </a:prstGeom>
            <a:noFill/>
          </p:spPr>
          <p:txBody>
            <a:bodyPr wrap="square" lIns="91440" tIns="45720" rIns="91440" bIns="45720"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a:ln>
                    <a:noFill/>
                  </a:ln>
                  <a:solidFill>
                    <a:schemeClr val="accent1"/>
                  </a:solidFill>
                  <a:effectLst/>
                  <a:uLnTx/>
                  <a:uFillTx/>
                  <a:latin typeface="Arial" panose="020B0604020202020204"/>
                </a:rPr>
                <a:t>THD</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a:ln>
                    <a:noFill/>
                  </a:ln>
                  <a:solidFill>
                    <a:schemeClr val="accent1"/>
                  </a:solidFill>
                  <a:effectLst/>
                  <a:uLnTx/>
                  <a:uFillTx/>
                  <a:latin typeface="Arial" panose="020B0604020202020204"/>
                </a:rPr>
                <a:t>Spend Prediction Model </a:t>
              </a:r>
              <a:endParaRPr kumimoji="0" lang="en-US" sz="1200" b="1" i="0" u="none" strike="noStrike" kern="1200" cap="none" spc="0" normalizeH="0" baseline="0">
                <a:ln>
                  <a:noFill/>
                </a:ln>
                <a:solidFill>
                  <a:schemeClr val="accent1"/>
                </a:solidFill>
                <a:effectLst/>
                <a:uLnTx/>
                <a:uFillTx/>
                <a:latin typeface="Arial" panose="020B0604020202020204"/>
                <a:cs typeface="Arial"/>
              </a:endParaRPr>
            </a:p>
          </p:txBody>
        </p:sp>
        <p:pic>
          <p:nvPicPr>
            <p:cNvPr id="100" name="Picture 99">
              <a:extLst>
                <a:ext uri="{FF2B5EF4-FFF2-40B4-BE49-F238E27FC236}">
                  <a16:creationId xmlns:a16="http://schemas.microsoft.com/office/drawing/2014/main" id="{DFB71B5C-0656-05EA-208B-E74F166EFD93}"/>
                </a:ext>
              </a:extLst>
            </p:cNvPr>
            <p:cNvPicPr>
              <a:picLocks noChangeAspect="1"/>
            </p:cNvPicPr>
            <p:nvPr/>
          </p:nvPicPr>
          <p:blipFill>
            <a:blip r:embed="rId15"/>
            <a:stretch>
              <a:fillRect/>
            </a:stretch>
          </p:blipFill>
          <p:spPr>
            <a:xfrm>
              <a:off x="7011719" y="2101089"/>
              <a:ext cx="491245" cy="421113"/>
            </a:xfrm>
            <a:prstGeom prst="rect">
              <a:avLst/>
            </a:prstGeom>
          </p:spPr>
        </p:pic>
      </p:grpSp>
      <p:sp>
        <p:nvSpPr>
          <p:cNvPr id="101" name="Arrow: Right 87">
            <a:extLst>
              <a:ext uri="{FF2B5EF4-FFF2-40B4-BE49-F238E27FC236}">
                <a16:creationId xmlns:a16="http://schemas.microsoft.com/office/drawing/2014/main" id="{341763DA-DDCA-7DBF-0D1E-8B01416924E4}"/>
              </a:ext>
            </a:extLst>
          </p:cNvPr>
          <p:cNvSpPr/>
          <p:nvPr/>
        </p:nvSpPr>
        <p:spPr>
          <a:xfrm>
            <a:off x="3546535" y="2369691"/>
            <a:ext cx="365760" cy="274320"/>
          </a:xfrm>
          <a:prstGeom prst="rightArrow">
            <a:avLst/>
          </a:prstGeom>
          <a:solidFill>
            <a:srgbClr val="E5E5E7">
              <a:lumMod val="50000"/>
            </a:srgbClr>
          </a:solidFill>
          <a:ln w="12700" cap="flat" cmpd="sng" algn="ctr">
            <a:solidFill>
              <a:srgbClr val="E5E5E7">
                <a:lumMod val="50000"/>
              </a:srgb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a:endParaRPr>
          </a:p>
        </p:txBody>
      </p:sp>
      <p:sp>
        <p:nvSpPr>
          <p:cNvPr id="102" name="Arrow: Right 87">
            <a:extLst>
              <a:ext uri="{FF2B5EF4-FFF2-40B4-BE49-F238E27FC236}">
                <a16:creationId xmlns:a16="http://schemas.microsoft.com/office/drawing/2014/main" id="{505A714B-DB5B-288F-F517-EA738809A843}"/>
              </a:ext>
            </a:extLst>
          </p:cNvPr>
          <p:cNvSpPr/>
          <p:nvPr/>
        </p:nvSpPr>
        <p:spPr>
          <a:xfrm>
            <a:off x="5615953" y="2369691"/>
            <a:ext cx="365760" cy="274320"/>
          </a:xfrm>
          <a:prstGeom prst="rightArrow">
            <a:avLst/>
          </a:prstGeom>
          <a:solidFill>
            <a:srgbClr val="E5E5E7">
              <a:lumMod val="50000"/>
            </a:srgbClr>
          </a:solidFill>
          <a:ln w="12700" cap="flat" cmpd="sng" algn="ctr">
            <a:solidFill>
              <a:srgbClr val="E5E5E7">
                <a:lumMod val="50000"/>
              </a:srgb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a:endParaRPr>
          </a:p>
        </p:txBody>
      </p:sp>
      <p:sp>
        <p:nvSpPr>
          <p:cNvPr id="103" name="Arrow: Right 87">
            <a:extLst>
              <a:ext uri="{FF2B5EF4-FFF2-40B4-BE49-F238E27FC236}">
                <a16:creationId xmlns:a16="http://schemas.microsoft.com/office/drawing/2014/main" id="{9D109194-EAD2-46A0-4BF2-F6277C910E53}"/>
              </a:ext>
            </a:extLst>
          </p:cNvPr>
          <p:cNvSpPr/>
          <p:nvPr/>
        </p:nvSpPr>
        <p:spPr>
          <a:xfrm>
            <a:off x="7685371" y="2369691"/>
            <a:ext cx="365760" cy="274320"/>
          </a:xfrm>
          <a:prstGeom prst="rightArrow">
            <a:avLst/>
          </a:prstGeom>
          <a:solidFill>
            <a:srgbClr val="E5E5E7">
              <a:lumMod val="50000"/>
            </a:srgbClr>
          </a:solidFill>
          <a:ln w="12700" cap="flat" cmpd="sng" algn="ctr">
            <a:solidFill>
              <a:srgbClr val="E5E5E7">
                <a:lumMod val="50000"/>
              </a:srgb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a:endParaRPr>
          </a:p>
        </p:txBody>
      </p:sp>
      <p:sp>
        <p:nvSpPr>
          <p:cNvPr id="104" name="TextBox 155">
            <a:extLst>
              <a:ext uri="{FF2B5EF4-FFF2-40B4-BE49-F238E27FC236}">
                <a16:creationId xmlns:a16="http://schemas.microsoft.com/office/drawing/2014/main" id="{831CE3A6-3C66-D436-A6E8-926B4033A7C9}"/>
              </a:ext>
            </a:extLst>
          </p:cNvPr>
          <p:cNvSpPr txBox="1"/>
          <p:nvPr/>
        </p:nvSpPr>
        <p:spPr>
          <a:xfrm>
            <a:off x="8004159" y="3404578"/>
            <a:ext cx="1733540" cy="615795"/>
          </a:xfrm>
          <a:prstGeom prst="rect">
            <a:avLst/>
          </a:prstGeom>
          <a:noFill/>
        </p:spPr>
        <p:txBody>
          <a:bodyPr wrap="square" rtlCol="0"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a:ln>
                  <a:noFill/>
                </a:ln>
                <a:effectLst/>
                <a:uLnTx/>
                <a:uFillTx/>
                <a:latin typeface="Arial" panose="020B0604020202020204"/>
              </a:rPr>
              <a:t>Expected </a:t>
            </a:r>
            <a:r>
              <a:rPr lang="en-US" sz="900" b="1">
                <a:latin typeface="Arial" panose="020B0604020202020204"/>
              </a:rPr>
              <a:t>Purchase </a:t>
            </a:r>
            <a:r>
              <a:rPr kumimoji="0" lang="en-US" sz="900" b="1" i="0" u="none" strike="noStrike" kern="1200" cap="none" spc="0" normalizeH="0" baseline="0">
                <a:ln>
                  <a:noFill/>
                </a:ln>
                <a:effectLst/>
                <a:uLnTx/>
                <a:uFillTx/>
                <a:latin typeface="Arial" panose="020B0604020202020204"/>
              </a:rPr>
              <a:t>Value </a:t>
            </a:r>
            <a:r>
              <a:rPr kumimoji="0" lang="en-US" sz="900" b="0" i="0" u="none" strike="noStrike" kern="1200" cap="none" spc="0" normalizeH="0" baseline="0">
                <a:ln>
                  <a:noFill/>
                </a:ln>
                <a:effectLst/>
                <a:uLnTx/>
                <a:uFillTx/>
                <a:latin typeface="Arial" panose="020B0604020202020204"/>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a:ln>
                  <a:noFill/>
                </a:ln>
                <a:effectLst/>
                <a:uLnTx/>
                <a:uFillTx/>
                <a:latin typeface="Arial" panose="020B0604020202020204"/>
              </a:rPr>
              <a:t>Probability of Doing a Project</a:t>
            </a:r>
            <a:r>
              <a:rPr lang="en-US" sz="900" b="1">
                <a:latin typeface="Arial" panose="020B0604020202020204"/>
              </a:rPr>
              <a:t> X Predicted THD </a:t>
            </a:r>
            <a:r>
              <a:rPr kumimoji="0" lang="en-US" sz="900" b="1" i="0" u="none" strike="noStrike" kern="1200" cap="none" spc="0" normalizeH="0" baseline="0">
                <a:ln>
                  <a:noFill/>
                </a:ln>
                <a:effectLst/>
                <a:uLnTx/>
                <a:uFillTx/>
                <a:latin typeface="Arial" panose="020B0604020202020204"/>
              </a:rPr>
              <a:t>Spend</a:t>
            </a:r>
          </a:p>
        </p:txBody>
      </p:sp>
      <p:sp>
        <p:nvSpPr>
          <p:cNvPr id="105" name="Arrow: Right 87">
            <a:extLst>
              <a:ext uri="{FF2B5EF4-FFF2-40B4-BE49-F238E27FC236}">
                <a16:creationId xmlns:a16="http://schemas.microsoft.com/office/drawing/2014/main" id="{DAF69A6B-DEEA-3258-D6F2-6763ACB1C782}"/>
              </a:ext>
            </a:extLst>
          </p:cNvPr>
          <p:cNvSpPr/>
          <p:nvPr/>
        </p:nvSpPr>
        <p:spPr>
          <a:xfrm>
            <a:off x="9690998" y="2369824"/>
            <a:ext cx="365760" cy="274320"/>
          </a:xfrm>
          <a:prstGeom prst="rightArrow">
            <a:avLst/>
          </a:prstGeom>
          <a:solidFill>
            <a:srgbClr val="E5E5E7">
              <a:lumMod val="50000"/>
            </a:srgbClr>
          </a:solidFill>
          <a:ln w="12700" cap="flat" cmpd="sng" algn="ctr">
            <a:solidFill>
              <a:srgbClr val="E5E5E7">
                <a:lumMod val="50000"/>
              </a:srgb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a:endParaRPr>
          </a:p>
        </p:txBody>
      </p:sp>
      <p:sp>
        <p:nvSpPr>
          <p:cNvPr id="106" name="TextBox 144">
            <a:extLst>
              <a:ext uri="{FF2B5EF4-FFF2-40B4-BE49-F238E27FC236}">
                <a16:creationId xmlns:a16="http://schemas.microsoft.com/office/drawing/2014/main" id="{4951CBCD-E9E3-66A1-5CB9-8D957FEF3C2C}"/>
              </a:ext>
            </a:extLst>
          </p:cNvPr>
          <p:cNvSpPr txBox="1"/>
          <p:nvPr/>
        </p:nvSpPr>
        <p:spPr>
          <a:xfrm>
            <a:off x="352794" y="5372671"/>
            <a:ext cx="11487895" cy="1236051"/>
          </a:xfrm>
          <a:prstGeom prst="rect">
            <a:avLst/>
          </a:prstGeom>
          <a:noFill/>
          <a:ln>
            <a:solidFill>
              <a:srgbClr val="000000"/>
            </a:solidFill>
            <a:prstDash val="dash"/>
          </a:ln>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a:ln>
                  <a:noFill/>
                </a:ln>
                <a:solidFill>
                  <a:schemeClr val="tx1">
                    <a:lumMod val="75000"/>
                    <a:lumOff val="25000"/>
                  </a:schemeClr>
                </a:solidFill>
                <a:effectLst/>
                <a:uLnTx/>
                <a:uFillTx/>
                <a:latin typeface="Arial" panose="020B0604020202020204" pitchFamily="34" charset="0"/>
                <a:cs typeface="Arial" panose="020B0604020202020204" pitchFamily="34" charset="0"/>
              </a:rPr>
              <a:t>NOTE: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strike="noStrike" kern="1200" cap="none" spc="0" normalizeH="0" baseline="0">
                <a:ln>
                  <a:noFill/>
                </a:ln>
                <a:solidFill>
                  <a:srgbClr val="000000"/>
                </a:solidFill>
                <a:effectLst/>
                <a:uLnTx/>
                <a:uFillTx/>
                <a:latin typeface="Arial" panose="020B0604020202020204" pitchFamily="34" charset="0"/>
                <a:cs typeface="Arial" panose="020B0604020202020204" pitchFamily="34" charset="0"/>
              </a:rPr>
              <a:t>Ex- for Q4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000000"/>
                </a:solidFill>
                <a:effectLst/>
                <a:uLnTx/>
                <a:uFillTx/>
                <a:latin typeface="Arial" panose="020B0604020202020204" pitchFamily="34" charset="0"/>
                <a:cs typeface="Arial" panose="020B0604020202020204" pitchFamily="34" charset="0"/>
              </a:rPr>
              <a:t>1. Audience Universe:</a:t>
            </a:r>
            <a:r>
              <a:rPr kumimoji="0" lang="en-US" sz="1000" b="0" i="0" u="none" strike="noStrike" kern="1200" cap="none" spc="0" normalizeH="0" baseline="0">
                <a:ln>
                  <a:noFill/>
                </a:ln>
                <a:solidFill>
                  <a:srgbClr val="000000"/>
                </a:solidFill>
                <a:effectLst/>
                <a:uLnTx/>
                <a:uFillTx/>
                <a:latin typeface="Arial" panose="020B0604020202020204" pitchFamily="34" charset="0"/>
                <a:cs typeface="Arial" panose="020B0604020202020204" pitchFamily="34" charset="0"/>
              </a:rPr>
              <a:t> 		</a:t>
            </a:r>
            <a:r>
              <a:rPr lang="en-US" sz="1000">
                <a:solidFill>
                  <a:srgbClr val="000000"/>
                </a:solidFill>
                <a:latin typeface="Arial" panose="020B0604020202020204" pitchFamily="34" charset="0"/>
                <a:cs typeface="Arial" panose="020B0604020202020204" pitchFamily="34" charset="0"/>
              </a:rPr>
              <a:t>Existing ( R12 and R13-R24 )</a:t>
            </a:r>
            <a:r>
              <a:rPr kumimoji="0" lang="en-US" sz="1000" b="0" i="0" u="none" strike="noStrike" kern="1200" cap="none" spc="0" normalizeH="0" baseline="0">
                <a:ln>
                  <a:noFill/>
                </a:ln>
                <a:solidFill>
                  <a:srgbClr val="000000"/>
                </a:solidFill>
                <a:effectLst/>
                <a:uLnTx/>
                <a:uFillTx/>
                <a:latin typeface="Arial" panose="020B0604020202020204" pitchFamily="34" charset="0"/>
                <a:cs typeface="Arial" panose="020B0604020202020204" pitchFamily="34" charset="0"/>
              </a:rPr>
              <a:t> Consumers excluding Movers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000000"/>
                </a:solidFill>
                <a:effectLst/>
                <a:uLnTx/>
                <a:uFillTx/>
                <a:latin typeface="Arial" panose="020B0604020202020204" pitchFamily="34" charset="0"/>
                <a:cs typeface="Arial" panose="020B0604020202020204" pitchFamily="34" charset="0"/>
              </a:rPr>
              <a:t>2. Model Building Time frame : 	</a:t>
            </a:r>
            <a:r>
              <a:rPr kumimoji="0" lang="en-US" sz="1000" b="0" i="0" u="none" strike="noStrike" kern="1200" cap="none" spc="0" normalizeH="0" baseline="0">
                <a:ln>
                  <a:noFill/>
                </a:ln>
                <a:solidFill>
                  <a:srgbClr val="000000"/>
                </a:solidFill>
                <a:effectLst/>
                <a:uLnTx/>
                <a:uFillTx/>
                <a:latin typeface="Arial" panose="020B0604020202020204" pitchFamily="34" charset="0"/>
                <a:cs typeface="Arial" panose="020B0604020202020204" pitchFamily="34" charset="0"/>
              </a:rPr>
              <a:t>Nov 2023 to Oct 2024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000000"/>
                </a:solidFill>
                <a:effectLst/>
                <a:uLnTx/>
                <a:uFillTx/>
                <a:latin typeface="Arial" panose="020B0604020202020204" pitchFamily="34" charset="0"/>
                <a:cs typeface="Arial" panose="020B0604020202020204" pitchFamily="34" charset="0"/>
              </a:rPr>
              <a:t>3. OOT Validation Timeframe:</a:t>
            </a:r>
            <a:r>
              <a:rPr kumimoji="0" lang="en-US" sz="1000" b="0" i="0" u="none" strike="noStrike" kern="1200" cap="none" spc="0" normalizeH="0" baseline="0">
                <a:ln>
                  <a:noFill/>
                </a:ln>
                <a:solidFill>
                  <a:srgbClr val="000000"/>
                </a:solidFill>
                <a:effectLst/>
                <a:uLnTx/>
                <a:uFillTx/>
                <a:latin typeface="Arial" panose="020B0604020202020204" pitchFamily="34" charset="0"/>
                <a:cs typeface="Arial" panose="020B0604020202020204" pitchFamily="34" charset="0"/>
              </a:rPr>
              <a:t>		Nov 2024</a:t>
            </a:r>
            <a:endParaRPr kumimoji="0" lang="en-US" sz="1000" b="1" i="0" u="none" strike="noStrike" kern="1200" cap="none" spc="0" normalizeH="0" baseline="0">
              <a:ln>
                <a:noFill/>
              </a:ln>
              <a:solidFill>
                <a:srgbClr val="000000"/>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000000"/>
                </a:solidFill>
                <a:effectLst/>
                <a:uLnTx/>
                <a:uFillTx/>
                <a:latin typeface="Arial" panose="020B0604020202020204" pitchFamily="34" charset="0"/>
                <a:cs typeface="Arial" panose="020B0604020202020204" pitchFamily="34" charset="0"/>
              </a:rPr>
              <a:t>4. Qualifying criteria: 		</a:t>
            </a:r>
            <a:r>
              <a:rPr kumimoji="0" lang="en-US" sz="1000" b="0" i="0" u="none" strike="noStrike" kern="1200" cap="none" spc="0" normalizeH="0" baseline="0">
                <a:ln>
                  <a:noFill/>
                </a:ln>
                <a:solidFill>
                  <a:srgbClr val="000000"/>
                </a:solidFill>
                <a:effectLst/>
                <a:uLnTx/>
                <a:uFillTx/>
                <a:latin typeface="Arial" panose="020B0604020202020204" pitchFamily="34" charset="0"/>
                <a:cs typeface="Arial" panose="020B0604020202020204" pitchFamily="34" charset="0"/>
              </a:rPr>
              <a:t>Project Doer is someone who has purchased in 1 Anchor class</a:t>
            </a:r>
            <a:endParaRPr lang="en-US" sz="100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latin typeface="Arial" panose="020B0604020202020204" pitchFamily="34" charset="0"/>
                <a:cs typeface="Arial" panose="020B0604020202020204" pitchFamily="34" charset="0"/>
              </a:rPr>
              <a:t>5. THD</a:t>
            </a:r>
            <a:r>
              <a:rPr lang="en-US" sz="1000" b="1" baseline="0">
                <a:latin typeface="Arial" panose="020B0604020202020204" pitchFamily="34" charset="0"/>
                <a:cs typeface="Arial" panose="020B0604020202020204" pitchFamily="34" charset="0"/>
              </a:rPr>
              <a:t> Value: 			</a:t>
            </a:r>
            <a:r>
              <a:rPr lang="en-US" sz="1000">
                <a:latin typeface="Arial" panose="020B0604020202020204" pitchFamily="34" charset="0"/>
                <a:cs typeface="Arial" panose="020B0604020202020204" pitchFamily="34" charset="0"/>
              </a:rPr>
              <a:t>Given that a HH has a high likelihood of undertaking a project among the HMN/HRF projects, how much is he/she going to be spending at enterprise </a:t>
            </a:r>
          </a:p>
        </p:txBody>
      </p:sp>
      <p:graphicFrame>
        <p:nvGraphicFramePr>
          <p:cNvPr id="107" name="Table 106">
            <a:extLst>
              <a:ext uri="{FF2B5EF4-FFF2-40B4-BE49-F238E27FC236}">
                <a16:creationId xmlns:a16="http://schemas.microsoft.com/office/drawing/2014/main" id="{CA47A69D-00F8-0BD7-251A-233C2F229606}"/>
              </a:ext>
            </a:extLst>
          </p:cNvPr>
          <p:cNvGraphicFramePr>
            <a:graphicFrameLocks noGrp="1"/>
          </p:cNvGraphicFramePr>
          <p:nvPr>
            <p:extLst>
              <p:ext uri="{D42A27DB-BD31-4B8C-83A1-F6EECF244321}">
                <p14:modId xmlns:p14="http://schemas.microsoft.com/office/powerpoint/2010/main" val="3855734755"/>
              </p:ext>
            </p:extLst>
          </p:nvPr>
        </p:nvGraphicFramePr>
        <p:xfrm>
          <a:off x="2027065" y="4444025"/>
          <a:ext cx="8529300" cy="795332"/>
        </p:xfrm>
        <a:graphic>
          <a:graphicData uri="http://schemas.openxmlformats.org/drawingml/2006/table">
            <a:tbl>
              <a:tblPr firstRow="1" bandRow="1">
                <a:tableStyleId>{5940675A-B579-460E-94D1-54222C63F5DA}</a:tableStyleId>
              </a:tblPr>
              <a:tblGrid>
                <a:gridCol w="967212">
                  <a:extLst>
                    <a:ext uri="{9D8B030D-6E8A-4147-A177-3AD203B41FA5}">
                      <a16:colId xmlns:a16="http://schemas.microsoft.com/office/drawing/2014/main" val="161568621"/>
                    </a:ext>
                  </a:extLst>
                </a:gridCol>
                <a:gridCol w="2084832">
                  <a:extLst>
                    <a:ext uri="{9D8B030D-6E8A-4147-A177-3AD203B41FA5}">
                      <a16:colId xmlns:a16="http://schemas.microsoft.com/office/drawing/2014/main" val="164959522"/>
                    </a:ext>
                  </a:extLst>
                </a:gridCol>
                <a:gridCol w="2359152">
                  <a:extLst>
                    <a:ext uri="{9D8B030D-6E8A-4147-A177-3AD203B41FA5}">
                      <a16:colId xmlns:a16="http://schemas.microsoft.com/office/drawing/2014/main" val="93386488"/>
                    </a:ext>
                  </a:extLst>
                </a:gridCol>
                <a:gridCol w="2020824">
                  <a:extLst>
                    <a:ext uri="{9D8B030D-6E8A-4147-A177-3AD203B41FA5}">
                      <a16:colId xmlns:a16="http://schemas.microsoft.com/office/drawing/2014/main" val="1599732"/>
                    </a:ext>
                  </a:extLst>
                </a:gridCol>
                <a:gridCol w="1097280">
                  <a:extLst>
                    <a:ext uri="{9D8B030D-6E8A-4147-A177-3AD203B41FA5}">
                      <a16:colId xmlns:a16="http://schemas.microsoft.com/office/drawing/2014/main" val="3937574761"/>
                    </a:ext>
                  </a:extLst>
                </a:gridCol>
              </a:tblGrid>
              <a:tr h="237704">
                <a:tc>
                  <a:txBody>
                    <a:bodyPr/>
                    <a:lstStyle/>
                    <a:p>
                      <a:pPr algn="ctr"/>
                      <a:r>
                        <a:rPr lang="en-US" sz="1000" b="1"/>
                        <a:t>Customer</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ctr"/>
                      <a:r>
                        <a:rPr lang="en-US" sz="1000" b="1">
                          <a:solidFill>
                            <a:schemeClr val="tx1"/>
                          </a:solidFill>
                        </a:rPr>
                        <a:t>Pod Response Probability</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000" b="1">
                          <a:solidFill>
                            <a:schemeClr val="tx1"/>
                          </a:solidFill>
                        </a:rPr>
                        <a:t>Predicted THD Spend Value</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ctr"/>
                      <a:r>
                        <a:rPr lang="en-US" sz="1000" b="1">
                          <a:solidFill>
                            <a:schemeClr val="tx1"/>
                          </a:solidFill>
                        </a:rPr>
                        <a:t>Expected Purchase Value</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ctr"/>
                      <a:r>
                        <a:rPr lang="en-US" sz="1000" b="1">
                          <a:solidFill>
                            <a:schemeClr val="tx1"/>
                          </a:solidFill>
                        </a:rPr>
                        <a:t>Priority Rank</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2449345981"/>
                  </a:ext>
                </a:extLst>
              </a:tr>
              <a:tr h="275746">
                <a:tc>
                  <a:txBody>
                    <a:bodyPr/>
                    <a:lstStyle/>
                    <a:p>
                      <a:pPr algn="ctr"/>
                      <a:r>
                        <a:rPr lang="en-US" sz="1000" err="1"/>
                        <a:t>Xyz</a:t>
                      </a:r>
                      <a:endParaRPr lang="en-US" sz="100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ctr"/>
                      <a:r>
                        <a:rPr lang="en-US" sz="1000"/>
                        <a:t>90%</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ctr"/>
                      <a:r>
                        <a:rPr lang="en-US" sz="1000"/>
                        <a:t>$ 50</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ctr"/>
                      <a:r>
                        <a:rPr lang="en-US" sz="1000">
                          <a:solidFill>
                            <a:schemeClr val="tx1"/>
                          </a:solidFill>
                        </a:rPr>
                        <a:t> 0.9 x $50  =  </a:t>
                      </a:r>
                      <a:r>
                        <a:rPr lang="en-US" sz="1000" b="1">
                          <a:solidFill>
                            <a:schemeClr val="tx1"/>
                          </a:solidFill>
                        </a:rPr>
                        <a:t>$45</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ctr"/>
                      <a:r>
                        <a:rPr lang="en-US" sz="1000" b="1">
                          <a:solidFill>
                            <a:schemeClr val="tx1"/>
                          </a:solidFill>
                        </a:rPr>
                        <a:t>2</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3216272796"/>
                  </a:ext>
                </a:extLst>
              </a:tr>
              <a:tr h="275746">
                <a:tc>
                  <a:txBody>
                    <a:bodyPr/>
                    <a:lstStyle/>
                    <a:p>
                      <a:pPr algn="ctr"/>
                      <a:r>
                        <a:rPr lang="en-US" sz="1000" err="1"/>
                        <a:t>Abc</a:t>
                      </a:r>
                      <a:endParaRPr lang="en-US" sz="100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marL="0" marR="0" lvl="0" indent="0" algn="ctr" defTabSz="914377" rtl="0" eaLnBrk="1" fontAlgn="auto" latinLnBrk="0" hangingPunct="1">
                        <a:lnSpc>
                          <a:spcPct val="100000"/>
                        </a:lnSpc>
                        <a:spcBef>
                          <a:spcPts val="0"/>
                        </a:spcBef>
                        <a:spcAft>
                          <a:spcPts val="0"/>
                        </a:spcAft>
                        <a:buClrTx/>
                        <a:buSzTx/>
                        <a:buFont typeface="+mj-lt"/>
                        <a:buNone/>
                        <a:tabLst/>
                        <a:defRPr/>
                      </a:pPr>
                      <a:r>
                        <a:rPr lang="en-US" sz="1000"/>
                        <a:t>70%</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000"/>
                        <a:t>$ 100</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000">
                          <a:solidFill>
                            <a:schemeClr val="tx1"/>
                          </a:solidFill>
                        </a:rPr>
                        <a:t>0.7 x $100  = </a:t>
                      </a:r>
                      <a:r>
                        <a:rPr lang="en-US" sz="1000" b="1">
                          <a:solidFill>
                            <a:schemeClr val="tx1"/>
                          </a:solidFill>
                        </a:rPr>
                        <a:t>$70 </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000" b="1" kern="1200">
                          <a:solidFill>
                            <a:schemeClr val="tx1"/>
                          </a:solidFill>
                          <a:latin typeface="+mn-lt"/>
                          <a:ea typeface="+mn-ea"/>
                          <a:cs typeface="+mn-cs"/>
                        </a:rPr>
                        <a:t>1</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2462100707"/>
                  </a:ext>
                </a:extLst>
              </a:tr>
            </a:tbl>
          </a:graphicData>
        </a:graphic>
      </p:graphicFrame>
      <p:sp>
        <p:nvSpPr>
          <p:cNvPr id="108" name="TextBox 136">
            <a:extLst>
              <a:ext uri="{FF2B5EF4-FFF2-40B4-BE49-F238E27FC236}">
                <a16:creationId xmlns:a16="http://schemas.microsoft.com/office/drawing/2014/main" id="{F9B3B845-FC89-32E2-08E4-143D1ABEC7E1}"/>
              </a:ext>
            </a:extLst>
          </p:cNvPr>
          <p:cNvSpPr txBox="1"/>
          <p:nvPr/>
        </p:nvSpPr>
        <p:spPr>
          <a:xfrm>
            <a:off x="323209" y="922979"/>
            <a:ext cx="11597843" cy="231620"/>
          </a:xfrm>
          <a:prstGeom prst="rect">
            <a:avLst/>
          </a:prstGeom>
          <a:solidFill>
            <a:schemeClr val="bg1">
              <a:lumMod val="85000"/>
            </a:schemeClr>
          </a:solidFill>
          <a:ln w="6350">
            <a:noFill/>
            <a:prstDash val="solid"/>
          </a:ln>
        </p:spPr>
        <p:txBody>
          <a:bodyPr vert="horz" wrap="square" rtlCol="0"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a:ln>
                  <a:noFill/>
                </a:ln>
                <a:effectLst/>
                <a:uLnTx/>
                <a:uFillTx/>
                <a:latin typeface="Arial" panose="020B0604020202020204"/>
              </a:rPr>
              <a:t>Model Framework</a:t>
            </a:r>
          </a:p>
        </p:txBody>
      </p:sp>
      <p:grpSp>
        <p:nvGrpSpPr>
          <p:cNvPr id="109" name="Group 108">
            <a:extLst>
              <a:ext uri="{FF2B5EF4-FFF2-40B4-BE49-F238E27FC236}">
                <a16:creationId xmlns:a16="http://schemas.microsoft.com/office/drawing/2014/main" id="{3B8862B3-A547-BE4E-8099-A1695C1AC12C}"/>
              </a:ext>
            </a:extLst>
          </p:cNvPr>
          <p:cNvGrpSpPr/>
          <p:nvPr/>
        </p:nvGrpSpPr>
        <p:grpSpPr>
          <a:xfrm>
            <a:off x="10304785" y="2098967"/>
            <a:ext cx="1114724" cy="1100723"/>
            <a:chOff x="10523894" y="1474710"/>
            <a:chExt cx="1275065" cy="1140295"/>
          </a:xfrm>
        </p:grpSpPr>
        <p:pic>
          <p:nvPicPr>
            <p:cNvPr id="110" name="Graphic 138" descr="Group of people with solid fill">
              <a:extLst>
                <a:ext uri="{FF2B5EF4-FFF2-40B4-BE49-F238E27FC236}">
                  <a16:creationId xmlns:a16="http://schemas.microsoft.com/office/drawing/2014/main" id="{9A113869-ED9A-AD91-AE4B-AE2AB7C33F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49695" y="1474710"/>
              <a:ext cx="1114724" cy="1126183"/>
            </a:xfrm>
            <a:prstGeom prst="rect">
              <a:avLst/>
            </a:prstGeom>
          </p:spPr>
        </p:pic>
        <p:sp>
          <p:nvSpPr>
            <p:cNvPr id="111" name="Rectangle 110">
              <a:extLst>
                <a:ext uri="{FF2B5EF4-FFF2-40B4-BE49-F238E27FC236}">
                  <a16:creationId xmlns:a16="http://schemas.microsoft.com/office/drawing/2014/main" id="{10DAA2E2-DBA0-8D92-FCFB-BA5A303C1EF7}"/>
                </a:ext>
              </a:extLst>
            </p:cNvPr>
            <p:cNvSpPr/>
            <p:nvPr/>
          </p:nvSpPr>
          <p:spPr>
            <a:xfrm>
              <a:off x="10523894" y="2216860"/>
              <a:ext cx="1275065" cy="398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45A99B2B-3476-7644-4D9C-FF5B603FBD8A}"/>
                </a:ext>
              </a:extLst>
            </p:cNvPr>
            <p:cNvSpPr/>
            <p:nvPr/>
          </p:nvSpPr>
          <p:spPr>
            <a:xfrm>
              <a:off x="11189671" y="1834227"/>
              <a:ext cx="474748" cy="398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TextBox 136">
            <a:extLst>
              <a:ext uri="{FF2B5EF4-FFF2-40B4-BE49-F238E27FC236}">
                <a16:creationId xmlns:a16="http://schemas.microsoft.com/office/drawing/2014/main" id="{F6FD1279-519B-9D5E-51CB-CA2B56481814}"/>
              </a:ext>
            </a:extLst>
          </p:cNvPr>
          <p:cNvSpPr txBox="1"/>
          <p:nvPr/>
        </p:nvSpPr>
        <p:spPr>
          <a:xfrm>
            <a:off x="352794" y="4113214"/>
            <a:ext cx="11597843" cy="231620"/>
          </a:xfrm>
          <a:prstGeom prst="rect">
            <a:avLst/>
          </a:prstGeom>
          <a:solidFill>
            <a:schemeClr val="bg1">
              <a:lumMod val="85000"/>
            </a:schemeClr>
          </a:solidFill>
          <a:ln w="6350">
            <a:noFill/>
            <a:prstDash val="solid"/>
          </a:ln>
        </p:spPr>
        <p:txBody>
          <a:bodyPr vert="horz" wrap="square" rtlCol="0"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i="1">
                <a:latin typeface="Arial" panose="020B0604020202020204"/>
              </a:rPr>
              <a:t>Example</a:t>
            </a:r>
            <a:endParaRPr kumimoji="0" lang="en-US" sz="1400" b="1" i="1" u="none" strike="noStrike" kern="1200" cap="none" spc="0" normalizeH="0" baseline="0">
              <a:ln>
                <a:noFill/>
              </a:ln>
              <a:effectLst/>
              <a:uLnTx/>
              <a:uFillTx/>
              <a:latin typeface="Arial" panose="020B0604020202020204"/>
            </a:endParaRPr>
          </a:p>
        </p:txBody>
      </p:sp>
      <p:sp>
        <p:nvSpPr>
          <p:cNvPr id="114" name="TextBox 136">
            <a:extLst>
              <a:ext uri="{FF2B5EF4-FFF2-40B4-BE49-F238E27FC236}">
                <a16:creationId xmlns:a16="http://schemas.microsoft.com/office/drawing/2014/main" id="{546F94D9-248C-E38E-4965-86FAA1E141CC}"/>
              </a:ext>
            </a:extLst>
          </p:cNvPr>
          <p:cNvSpPr txBox="1"/>
          <p:nvPr/>
        </p:nvSpPr>
        <p:spPr>
          <a:xfrm>
            <a:off x="9906253" y="2743335"/>
            <a:ext cx="1895231" cy="775232"/>
          </a:xfrm>
          <a:prstGeom prst="rect">
            <a:avLst/>
          </a:prstGeom>
          <a:noFill/>
          <a:ln w="9525">
            <a:noFill/>
            <a:prstDash val="dash"/>
          </a:ln>
        </p:spPr>
        <p:txBody>
          <a:bodyPr wrap="square" rtlCol="0"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000000"/>
                </a:solidFill>
                <a:latin typeface="Arial" panose="020B0604020202020204"/>
              </a:rPr>
              <a:t>Top 5% Consumers Selected (~2M)</a:t>
            </a:r>
          </a:p>
          <a:p>
            <a:pPr lvl="0" algn="ctr">
              <a:defRPr/>
            </a:pPr>
            <a:r>
              <a:rPr lang="en-US" sz="900">
                <a:solidFill>
                  <a:srgbClr val="000000"/>
                </a:solidFill>
              </a:rPr>
              <a:t>(rank ordered by Expected </a:t>
            </a:r>
          </a:p>
          <a:p>
            <a:pPr lvl="0" algn="ctr">
              <a:defRPr/>
            </a:pPr>
            <a:r>
              <a:rPr lang="en-US" sz="900">
                <a:solidFill>
                  <a:srgbClr val="000000"/>
                </a:solidFill>
              </a:rPr>
              <a:t>THD $ value</a:t>
            </a:r>
            <a:r>
              <a:rPr lang="en-US" sz="900">
                <a:solidFill>
                  <a:srgbClr val="000000"/>
                </a:solidFill>
                <a:latin typeface="Arial" panose="020B0604020202020204"/>
              </a:rPr>
              <a:t>)</a:t>
            </a:r>
            <a:endParaRPr kumimoji="0" lang="en-US" sz="1000" b="0" i="0" u="none" strike="noStrike" kern="1200" cap="none" spc="0" normalizeH="0" baseline="0">
              <a:ln>
                <a:noFill/>
              </a:ln>
              <a:solidFill>
                <a:srgbClr val="000000"/>
              </a:solidFill>
              <a:effectLst/>
              <a:uLnTx/>
              <a:uFillTx/>
              <a:latin typeface="Arial" panose="020B0604020202020204"/>
            </a:endParaRPr>
          </a:p>
        </p:txBody>
      </p:sp>
      <p:sp>
        <p:nvSpPr>
          <p:cNvPr id="115" name="TextBox 136">
            <a:extLst>
              <a:ext uri="{FF2B5EF4-FFF2-40B4-BE49-F238E27FC236}">
                <a16:creationId xmlns:a16="http://schemas.microsoft.com/office/drawing/2014/main" id="{26D59A3E-DD04-6A12-E390-908CF0784651}"/>
              </a:ext>
            </a:extLst>
          </p:cNvPr>
          <p:cNvSpPr txBox="1"/>
          <p:nvPr/>
        </p:nvSpPr>
        <p:spPr>
          <a:xfrm>
            <a:off x="9926223" y="3496799"/>
            <a:ext cx="1875261" cy="413095"/>
          </a:xfrm>
          <a:prstGeom prst="rect">
            <a:avLst/>
          </a:prstGeom>
          <a:noFill/>
          <a:ln w="9525">
            <a:noFill/>
            <a:prstDash val="dash"/>
          </a:ln>
        </p:spPr>
        <p:txBody>
          <a:bodyPr wrap="square" rtlCol="0"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lang="en-US" sz="800" b="1">
                <a:solidFill>
                  <a:srgbClr val="000000"/>
                </a:solidFill>
                <a:latin typeface="Arial" panose="020B0604020202020204"/>
              </a:rPr>
              <a:t>* </a:t>
            </a:r>
            <a:r>
              <a:rPr lang="en-US" sz="800">
                <a:solidFill>
                  <a:srgbClr val="000000"/>
                </a:solidFill>
                <a:latin typeface="Arial" panose="020B0604020202020204"/>
              </a:rPr>
              <a:t>CLV suppression is applied at the end after having the ensembled scores for the existing base</a:t>
            </a:r>
            <a:endParaRPr kumimoji="0" lang="en-US" sz="800" i="0" u="none" strike="noStrike" kern="1200" cap="none" spc="0" normalizeH="0" baseline="0">
              <a:ln>
                <a:noFill/>
              </a:ln>
              <a:solidFill>
                <a:srgbClr val="000000"/>
              </a:solidFill>
              <a:effectLst/>
              <a:uLnTx/>
              <a:uFillTx/>
              <a:latin typeface="Arial" panose="020B0604020202020204"/>
            </a:endParaRPr>
          </a:p>
        </p:txBody>
      </p:sp>
      <mc:AlternateContent xmlns:mc="http://schemas.openxmlformats.org/markup-compatibility/2006">
        <mc:Choice xmlns:pslz="http://schemas.microsoft.com/office/powerpoint/2016/slidezoom" Requires="pslz">
          <p:graphicFrame>
            <p:nvGraphicFramePr>
              <p:cNvPr id="4" name="Slide Zoom 3">
                <a:extLst>
                  <a:ext uri="{FF2B5EF4-FFF2-40B4-BE49-F238E27FC236}">
                    <a16:creationId xmlns:a16="http://schemas.microsoft.com/office/drawing/2014/main" id="{BCE8ED3E-2CC4-3032-F6BE-26300A11E428}"/>
                  </a:ext>
                </a:extLst>
              </p:cNvPr>
              <p:cNvGraphicFramePr>
                <a:graphicFrameLocks noChangeAspect="1"/>
              </p:cNvGraphicFramePr>
              <p:nvPr/>
            </p:nvGraphicFramePr>
            <p:xfrm>
              <a:off x="2078275" y="3162438"/>
              <a:ext cx="1281130" cy="462314"/>
            </p:xfrm>
            <a:graphic>
              <a:graphicData uri="http://schemas.microsoft.com/office/powerpoint/2016/slidezoom">
                <pslz:sldZm>
                  <pslz:sldZmObj sldId="2147482604" cId="1824857287">
                    <pslz:zmPr id="{CB67297C-7038-429D-B339-DAA1A8C4087A}" returnToParent="0" transitionDur="1000">
                      <p166:blipFill xmlns:p166="http://schemas.microsoft.com/office/powerpoint/2016/6/main">
                        <a:blip r:embed="rId16"/>
                        <a:stretch>
                          <a:fillRect/>
                        </a:stretch>
                      </p166:blipFill>
                      <p166:spPr xmlns:p166="http://schemas.microsoft.com/office/powerpoint/2016/6/main">
                        <a:xfrm>
                          <a:off x="0" y="0"/>
                          <a:ext cx="1281130" cy="4623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p:pic>
            <p:nvPicPr>
              <p:cNvPr id="4" name="Slide Zoom 3">
                <a:hlinkClick r:id="rId17" action="ppaction://hlinksldjump"/>
                <a:extLst>
                  <a:ext uri="{FF2B5EF4-FFF2-40B4-BE49-F238E27FC236}">
                    <a16:creationId xmlns:a16="http://schemas.microsoft.com/office/drawing/2014/main" id="{BCE8ED3E-2CC4-3032-F6BE-26300A11E428}"/>
                  </a:ext>
                </a:extLst>
              </p:cNvPr>
              <p:cNvPicPr>
                <a:picLocks noGrp="1" noRot="1" noChangeAspect="1" noMove="1" noResize="1" noEditPoints="1" noAdjustHandles="1" noChangeArrowheads="1" noChangeShapeType="1"/>
              </p:cNvPicPr>
              <p:nvPr/>
            </p:nvPicPr>
            <p:blipFill>
              <a:blip r:embed="rId16"/>
              <a:stretch>
                <a:fillRect/>
              </a:stretch>
            </p:blipFill>
            <p:spPr>
              <a:xfrm>
                <a:off x="2078275" y="3162438"/>
                <a:ext cx="1281130" cy="4623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p:sp>
        <p:nvSpPr>
          <p:cNvPr id="5" name="TextBox 135">
            <a:extLst>
              <a:ext uri="{FF2B5EF4-FFF2-40B4-BE49-F238E27FC236}">
                <a16:creationId xmlns:a16="http://schemas.microsoft.com/office/drawing/2014/main" id="{FAA3D355-A4A5-0A89-3651-1CFB34078D28}"/>
              </a:ext>
            </a:extLst>
          </p:cNvPr>
          <p:cNvSpPr txBox="1"/>
          <p:nvPr/>
        </p:nvSpPr>
        <p:spPr>
          <a:xfrm>
            <a:off x="2003912" y="3686948"/>
            <a:ext cx="1424503" cy="22580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a:lnSpc>
                <a:spcPct val="100000"/>
              </a:lnSpc>
              <a:spcBef>
                <a:spcPts val="0"/>
              </a:spcBef>
              <a:spcAft>
                <a:spcPts val="0"/>
              </a:spcAft>
              <a:buNone/>
              <a:tabLst/>
              <a:defRPr/>
            </a:pPr>
            <a:r>
              <a:rPr lang="en-US" sz="900" i="1"/>
              <a:t>Sample Features ^^</a:t>
            </a:r>
          </a:p>
        </p:txBody>
      </p:sp>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F785F670-0924-38BB-7614-5AF987437CA8}"/>
                  </a:ext>
                </a:extLst>
              </p:cNvPr>
              <p:cNvGraphicFramePr>
                <a:graphicFrameLocks noChangeAspect="1"/>
              </p:cNvGraphicFramePr>
              <p:nvPr/>
            </p:nvGraphicFramePr>
            <p:xfrm>
              <a:off x="10377318" y="1408510"/>
              <a:ext cx="938026" cy="527640"/>
            </p:xfrm>
            <a:graphic>
              <a:graphicData uri="http://schemas.microsoft.com/office/powerpoint/2016/slidezoom">
                <pslz:sldZm>
                  <pslz:sldZmObj sldId="2147482610" cId="708291397">
                    <pslz:zmPr id="{D5D935E9-B838-4B95-94CA-38F2202BCC93}" returnToParent="0" transitionDur="1000">
                      <p166:blipFill xmlns:p166="http://schemas.microsoft.com/office/powerpoint/2016/6/main">
                        <a:blip r:embed="rId18"/>
                        <a:stretch>
                          <a:fillRect/>
                        </a:stretch>
                      </p166:blipFill>
                      <p166:spPr xmlns:p166="http://schemas.microsoft.com/office/powerpoint/2016/6/main">
                        <a:xfrm>
                          <a:off x="0" y="0"/>
                          <a:ext cx="938026" cy="5276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p:pic>
            <p:nvPicPr>
              <p:cNvPr id="7" name="Slide Zoom 6">
                <a:hlinkClick r:id="rId19" action="ppaction://hlinksldjump"/>
                <a:extLst>
                  <a:ext uri="{FF2B5EF4-FFF2-40B4-BE49-F238E27FC236}">
                    <a16:creationId xmlns:a16="http://schemas.microsoft.com/office/drawing/2014/main" id="{F785F670-0924-38BB-7614-5AF987437CA8}"/>
                  </a:ext>
                </a:extLst>
              </p:cNvPr>
              <p:cNvPicPr>
                <a:picLocks noGrp="1" noRot="1" noChangeAspect="1" noMove="1" noResize="1" noEditPoints="1" noAdjustHandles="1" noChangeArrowheads="1" noChangeShapeType="1"/>
              </p:cNvPicPr>
              <p:nvPr/>
            </p:nvPicPr>
            <p:blipFill>
              <a:blip r:embed="rId18"/>
              <a:stretch>
                <a:fillRect/>
              </a:stretch>
            </p:blipFill>
            <p:spPr>
              <a:xfrm>
                <a:off x="10377318" y="1408510"/>
                <a:ext cx="938026" cy="5276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p:sp>
        <p:nvSpPr>
          <p:cNvPr id="8" name="TextBox 135">
            <a:extLst>
              <a:ext uri="{FF2B5EF4-FFF2-40B4-BE49-F238E27FC236}">
                <a16:creationId xmlns:a16="http://schemas.microsoft.com/office/drawing/2014/main" id="{174690B5-D037-9889-A451-D9FC22C52B96}"/>
              </a:ext>
            </a:extLst>
          </p:cNvPr>
          <p:cNvSpPr txBox="1"/>
          <p:nvPr/>
        </p:nvSpPr>
        <p:spPr>
          <a:xfrm>
            <a:off x="9534926" y="1597309"/>
            <a:ext cx="792415" cy="16483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a:lnSpc>
                <a:spcPct val="100000"/>
              </a:lnSpc>
              <a:spcBef>
                <a:spcPts val="0"/>
              </a:spcBef>
              <a:spcAft>
                <a:spcPts val="0"/>
              </a:spcAft>
              <a:buNone/>
              <a:tabLst/>
              <a:defRPr/>
            </a:pPr>
            <a:r>
              <a:rPr lang="en-US" sz="900" i="1"/>
              <a:t>Sample OOTV &gt;&gt;</a:t>
            </a:r>
          </a:p>
        </p:txBody>
      </p:sp>
    </p:spTree>
    <p:extLst>
      <p:ext uri="{BB962C8B-B14F-4D97-AF65-F5344CB8AC3E}">
        <p14:creationId xmlns:p14="http://schemas.microsoft.com/office/powerpoint/2010/main" val="2016907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FBFF3-A4C3-338C-366C-029DF37F4BBA}"/>
            </a:ext>
          </a:extLst>
        </p:cNvPr>
        <p:cNvGrpSpPr/>
        <p:nvPr/>
      </p:nvGrpSpPr>
      <p:grpSpPr>
        <a:xfrm>
          <a:off x="0" y="0"/>
          <a:ext cx="0" cy="0"/>
          <a:chOff x="0" y="0"/>
          <a:chExt cx="0" cy="0"/>
        </a:xfrm>
      </p:grpSpPr>
      <p:sp>
        <p:nvSpPr>
          <p:cNvPr id="94" name="Text Placeholder 3">
            <a:extLst>
              <a:ext uri="{FF2B5EF4-FFF2-40B4-BE49-F238E27FC236}">
                <a16:creationId xmlns:a16="http://schemas.microsoft.com/office/drawing/2014/main" id="{C45130C9-ED57-4E17-2071-E17925FF0167}"/>
              </a:ext>
            </a:extLst>
          </p:cNvPr>
          <p:cNvSpPr>
            <a:spLocks noGrp="1"/>
          </p:cNvSpPr>
          <p:nvPr>
            <p:ph type="body" sz="quarter" idx="11"/>
          </p:nvPr>
        </p:nvSpPr>
        <p:spPr>
          <a:xfrm>
            <a:off x="398415" y="244860"/>
            <a:ext cx="11395169" cy="436561"/>
          </a:xfrm>
        </p:spPr>
        <p:txBody>
          <a:bodyPr lIns="91440" tIns="45720" rIns="91440" bIns="45720" anchor="ctr"/>
          <a:lstStyle/>
          <a:p>
            <a:pPr lvl="0"/>
            <a:r>
              <a:rPr kumimoji="0" lang="en-US" sz="1800" b="1" i="0" u="none" strike="noStrike" kern="1200" cap="none" spc="0" normalizeH="0" baseline="0" noProof="0">
                <a:ln>
                  <a:noFill/>
                </a:ln>
                <a:solidFill>
                  <a:schemeClr val="accent1"/>
                </a:solidFill>
                <a:effectLst/>
                <a:uLnTx/>
                <a:uFillTx/>
                <a:latin typeface="Arial" panose="020B0604020202020204"/>
                <a:ea typeface="+mn-ea"/>
                <a:cs typeface="+mn-cs"/>
              </a:rPr>
              <a:t>Home Maintenance &amp; Home Refresh </a:t>
            </a:r>
            <a:r>
              <a:rPr kumimoji="0" lang="en-US" sz="1800" b="1" i="0" u="none" strike="noStrike" kern="1200" cap="none" spc="0" normalizeH="0" baseline="0" noProof="0">
                <a:ln>
                  <a:noFill/>
                </a:ln>
                <a:solidFill>
                  <a:srgbClr val="FA6300"/>
                </a:solidFill>
                <a:effectLst/>
                <a:uLnTx/>
                <a:uFillTx/>
                <a:latin typeface="Arial" panose="020B0604020202020204"/>
                <a:ea typeface="+mn-ea"/>
                <a:cs typeface="+mn-cs"/>
              </a:rPr>
              <a:t>|</a:t>
            </a:r>
            <a:r>
              <a:rPr lang="en-US" sz="1800">
                <a:solidFill>
                  <a:srgbClr val="000000"/>
                </a:solidFill>
                <a:latin typeface="Arial" panose="020B0604020202020204"/>
              </a:rPr>
              <a:t> </a:t>
            </a:r>
            <a:r>
              <a:rPr lang="en-US" sz="1800">
                <a:solidFill>
                  <a:schemeClr val="tx1">
                    <a:lumMod val="75000"/>
                    <a:lumOff val="25000"/>
                  </a:schemeClr>
                </a:solidFill>
                <a:latin typeface="Arial" panose="020B0604020202020204"/>
              </a:rPr>
              <a:t>Deterministic</a:t>
            </a:r>
            <a:r>
              <a:rPr lang="en-US" sz="1800" kern="1200">
                <a:solidFill>
                  <a:schemeClr val="tx1">
                    <a:lumMod val="75000"/>
                    <a:lumOff val="25000"/>
                  </a:schemeClr>
                </a:solidFill>
                <a:latin typeface="Arial" panose="020B0604020202020204"/>
              </a:rPr>
              <a:t> </a:t>
            </a:r>
            <a:r>
              <a:rPr lang="en-US" sz="1800">
                <a:solidFill>
                  <a:schemeClr val="tx1">
                    <a:lumMod val="75000"/>
                    <a:lumOff val="25000"/>
                  </a:schemeClr>
                </a:solidFill>
                <a:latin typeface="Arial" panose="020B0604020202020204"/>
              </a:rPr>
              <a:t>signals</a:t>
            </a:r>
          </a:p>
        </p:txBody>
      </p:sp>
      <p:sp>
        <p:nvSpPr>
          <p:cNvPr id="4" name="Rectangle 3">
            <a:extLst>
              <a:ext uri="{FF2B5EF4-FFF2-40B4-BE49-F238E27FC236}">
                <a16:creationId xmlns:a16="http://schemas.microsoft.com/office/drawing/2014/main" id="{55A7A6DB-7CDD-325B-ED06-9A838D160F3A}"/>
              </a:ext>
            </a:extLst>
          </p:cNvPr>
          <p:cNvSpPr/>
          <p:nvPr/>
        </p:nvSpPr>
        <p:spPr>
          <a:xfrm>
            <a:off x="676568" y="4482526"/>
            <a:ext cx="10725456" cy="1495194"/>
          </a:xfrm>
          <a:prstGeom prst="rect">
            <a:avLst/>
          </a:prstGeom>
          <a:solidFill>
            <a:schemeClr val="bg1">
              <a:lumMod val="95000"/>
            </a:schemeClr>
          </a:solidFill>
          <a:ln w="12700">
            <a:noFill/>
            <a:prstDash val="dash"/>
            <a:headEnd type="none" w="med" len="med"/>
            <a:tailEnd type="none" w="med" len="med"/>
          </a:ln>
        </p:spPr>
        <p:style>
          <a:lnRef idx="1">
            <a:schemeClr val="dk1"/>
          </a:lnRef>
          <a:fillRef idx="2">
            <a:schemeClr val="dk1"/>
          </a:fillRef>
          <a:effectRef idx="1">
            <a:schemeClr val="dk1"/>
          </a:effectRef>
          <a:fontRef idx="minor">
            <a:schemeClr val="dk1"/>
          </a:fontRef>
        </p:style>
        <p:txBody>
          <a:bodyPr lIns="91440" tIns="45720" rIns="91440" bIns="45720" rtlCol="0" anchor="ctr"/>
          <a:lstStyle/>
          <a:p>
            <a:r>
              <a:rPr lang="en-US" sz="1400" b="1">
                <a:solidFill>
                  <a:schemeClr val="tx1">
                    <a:lumMod val="75000"/>
                    <a:lumOff val="25000"/>
                  </a:schemeClr>
                </a:solidFill>
              </a:rPr>
              <a:t>All Browsing Footprints by Consumers in the past 1 month</a:t>
            </a:r>
          </a:p>
          <a:p>
            <a:endParaRPr lang="en-US" sz="1200" b="1" u="sng">
              <a:solidFill>
                <a:schemeClr val="tx1"/>
              </a:solidFill>
            </a:endParaRPr>
          </a:p>
          <a:p>
            <a:pPr marL="228600" indent="-228600">
              <a:buFont typeface="+mj-lt"/>
              <a:buAutoNum type="arabicPeriod"/>
            </a:pPr>
            <a:r>
              <a:rPr lang="en-US" sz="1100" b="1">
                <a:solidFill>
                  <a:srgbClr val="010101"/>
                </a:solidFill>
              </a:rPr>
              <a:t> </a:t>
            </a:r>
            <a:r>
              <a:rPr lang="en-US" sz="1100" b="1">
                <a:solidFill>
                  <a:schemeClr val="accent1"/>
                </a:solidFill>
              </a:rPr>
              <a:t>PIP</a:t>
            </a:r>
            <a:r>
              <a:rPr lang="en-US" sz="1100" b="1">
                <a:solidFill>
                  <a:srgbClr val="010101"/>
                </a:solidFill>
              </a:rPr>
              <a:t> : </a:t>
            </a:r>
            <a:r>
              <a:rPr lang="en-US" sz="1100">
                <a:solidFill>
                  <a:srgbClr val="010101"/>
                </a:solidFill>
              </a:rPr>
              <a:t>Product Information Page Visits. Ex - </a:t>
            </a:r>
            <a:r>
              <a:rPr lang="en-US" sz="1100"/>
              <a:t>A customer visits the PIP to check out the details of a new smartphone before purchasing</a:t>
            </a:r>
            <a:endParaRPr lang="en-US" sz="1100">
              <a:solidFill>
                <a:srgbClr val="010101"/>
              </a:solidFill>
              <a:cs typeface="Arial"/>
            </a:endParaRPr>
          </a:p>
          <a:p>
            <a:pPr marL="228600" indent="-228600">
              <a:buFont typeface="+mj-lt"/>
              <a:buAutoNum type="arabicPeriod"/>
            </a:pPr>
            <a:r>
              <a:rPr lang="en-US" sz="1100" b="1">
                <a:solidFill>
                  <a:srgbClr val="010101"/>
                </a:solidFill>
              </a:rPr>
              <a:t> </a:t>
            </a:r>
            <a:r>
              <a:rPr lang="en-US" sz="1100" b="1">
                <a:solidFill>
                  <a:schemeClr val="accent1"/>
                </a:solidFill>
              </a:rPr>
              <a:t>PLP</a:t>
            </a:r>
            <a:r>
              <a:rPr lang="en-US" sz="1100" b="1">
                <a:solidFill>
                  <a:srgbClr val="010101"/>
                </a:solidFill>
              </a:rPr>
              <a:t>:  </a:t>
            </a:r>
            <a:r>
              <a:rPr lang="en-US" sz="1100">
                <a:solidFill>
                  <a:srgbClr val="010101"/>
                </a:solidFill>
              </a:rPr>
              <a:t>Product Landing Page. Ex - </a:t>
            </a:r>
            <a:r>
              <a:rPr lang="en-US" sz="1100"/>
              <a:t>The shopper lands on the PLP to browse all available winter jackets</a:t>
            </a:r>
            <a:endParaRPr lang="en-US" sz="1100">
              <a:solidFill>
                <a:srgbClr val="010101"/>
              </a:solidFill>
              <a:cs typeface="Arial"/>
            </a:endParaRPr>
          </a:p>
          <a:p>
            <a:pPr marL="228600" indent="-228600">
              <a:buAutoNum type="arabicPeriod"/>
            </a:pPr>
            <a:r>
              <a:rPr lang="en-US" sz="1100" b="1">
                <a:solidFill>
                  <a:srgbClr val="010101"/>
                </a:solidFill>
              </a:rPr>
              <a:t> </a:t>
            </a:r>
            <a:r>
              <a:rPr lang="en-US" sz="1100" b="1">
                <a:solidFill>
                  <a:schemeClr val="accent1"/>
                </a:solidFill>
              </a:rPr>
              <a:t>Product Guides </a:t>
            </a:r>
            <a:r>
              <a:rPr lang="en-US" sz="1100" b="1">
                <a:solidFill>
                  <a:srgbClr val="010101"/>
                </a:solidFill>
              </a:rPr>
              <a:t>: </a:t>
            </a:r>
            <a:r>
              <a:rPr lang="en-US" sz="1100">
                <a:solidFill>
                  <a:srgbClr val="010101"/>
                </a:solidFill>
                <a:ea typeface="+mn-lt"/>
                <a:cs typeface="+mn-lt"/>
              </a:rPr>
              <a:t>THD product/inspiration Guide URLs browsed by the HH, Ex - P</a:t>
            </a:r>
            <a:r>
              <a:rPr lang="en-US" sz="1100"/>
              <a:t>roduct guide on how to choose the best paint for a home renovation project.</a:t>
            </a:r>
            <a:endParaRPr lang="en-US" sz="1100" b="1">
              <a:solidFill>
                <a:srgbClr val="010101"/>
              </a:solidFill>
              <a:cs typeface="Arial"/>
            </a:endParaRPr>
          </a:p>
          <a:p>
            <a:pPr marL="228600" indent="-228600">
              <a:buFont typeface="+mj-lt"/>
              <a:buAutoNum type="arabicPeriod"/>
            </a:pPr>
            <a:r>
              <a:rPr lang="en-US" sz="1100" b="1">
                <a:solidFill>
                  <a:srgbClr val="010101"/>
                </a:solidFill>
              </a:rPr>
              <a:t> </a:t>
            </a:r>
            <a:r>
              <a:rPr lang="en-US" sz="1100" b="1">
                <a:solidFill>
                  <a:schemeClr val="accent1"/>
                </a:solidFill>
              </a:rPr>
              <a:t>Leads &amp; Quotes </a:t>
            </a:r>
            <a:r>
              <a:rPr lang="en-US" sz="1100" b="1">
                <a:solidFill>
                  <a:srgbClr val="010101"/>
                </a:solidFill>
              </a:rPr>
              <a:t>: </a:t>
            </a:r>
            <a:r>
              <a:rPr lang="en-US" sz="1100">
                <a:solidFill>
                  <a:srgbClr val="010101"/>
                </a:solidFill>
              </a:rPr>
              <a:t>Leads and Quotes Info. Ex - </a:t>
            </a:r>
            <a:r>
              <a:rPr lang="en-US" sz="1100"/>
              <a:t>A potential customer submits their details to get a quote for custom kitchen cabinets</a:t>
            </a:r>
            <a:endParaRPr lang="en-US" sz="1100" b="1">
              <a:solidFill>
                <a:srgbClr val="010101"/>
              </a:solidFill>
              <a:cs typeface="Arial"/>
            </a:endParaRPr>
          </a:p>
          <a:p>
            <a:pPr marL="228600" indent="-228600">
              <a:buFont typeface="+mj-lt"/>
              <a:buAutoNum type="arabicPeriod"/>
            </a:pPr>
            <a:r>
              <a:rPr lang="en-US" sz="1100" b="1">
                <a:solidFill>
                  <a:srgbClr val="010101"/>
                </a:solidFill>
              </a:rPr>
              <a:t> </a:t>
            </a:r>
            <a:r>
              <a:rPr lang="en-US" sz="1100" b="1">
                <a:solidFill>
                  <a:schemeClr val="accent1"/>
                </a:solidFill>
              </a:rPr>
              <a:t>Keywords</a:t>
            </a:r>
            <a:r>
              <a:rPr lang="en-US" sz="1100" b="1">
                <a:solidFill>
                  <a:srgbClr val="010101"/>
                </a:solidFill>
              </a:rPr>
              <a:t> : </a:t>
            </a:r>
            <a:r>
              <a:rPr lang="en-US" sz="1100">
                <a:solidFill>
                  <a:srgbClr val="010101"/>
                </a:solidFill>
              </a:rPr>
              <a:t>Search Words. Ex - </a:t>
            </a:r>
            <a:r>
              <a:rPr lang="en-US" sz="1100"/>
              <a:t>The user searches for 'wireless headphones' to find a variety of compatible options</a:t>
            </a:r>
            <a:endParaRPr lang="en-US" sz="1100">
              <a:solidFill>
                <a:srgbClr val="010101"/>
              </a:solidFill>
              <a:cs typeface="Arial"/>
            </a:endParaRPr>
          </a:p>
          <a:p>
            <a:endParaRPr lang="en-US" sz="1100" b="1">
              <a:cs typeface="Arial" panose="020B0604020202020204"/>
            </a:endParaRPr>
          </a:p>
        </p:txBody>
      </p:sp>
      <p:sp>
        <p:nvSpPr>
          <p:cNvPr id="5" name="Rectangle 4">
            <a:extLst>
              <a:ext uri="{FF2B5EF4-FFF2-40B4-BE49-F238E27FC236}">
                <a16:creationId xmlns:a16="http://schemas.microsoft.com/office/drawing/2014/main" id="{0A06443B-F1D3-6078-41A0-1A6FB75CD319}"/>
              </a:ext>
            </a:extLst>
          </p:cNvPr>
          <p:cNvSpPr/>
          <p:nvPr/>
        </p:nvSpPr>
        <p:spPr>
          <a:xfrm>
            <a:off x="7701807" y="3593200"/>
            <a:ext cx="2333297" cy="263394"/>
          </a:xfrm>
          <a:prstGeom prst="rect">
            <a:avLst/>
          </a:prstGeom>
          <a:noFill/>
          <a:ln>
            <a:solidFill>
              <a:srgbClr val="FE9E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lumMod val="75000"/>
                    <a:lumOff val="25000"/>
                  </a:schemeClr>
                </a:solidFill>
              </a:rPr>
              <a:t>Pod - Home Refresh, Time frame – Q2 2024</a:t>
            </a:r>
          </a:p>
        </p:txBody>
      </p:sp>
      <p:sp>
        <p:nvSpPr>
          <p:cNvPr id="6" name="Flowchart: Process 5">
            <a:extLst>
              <a:ext uri="{FF2B5EF4-FFF2-40B4-BE49-F238E27FC236}">
                <a16:creationId xmlns:a16="http://schemas.microsoft.com/office/drawing/2014/main" id="{FBE5FC42-9D22-DF37-3406-83B02975F3AE}"/>
              </a:ext>
            </a:extLst>
          </p:cNvPr>
          <p:cNvSpPr/>
          <p:nvPr/>
        </p:nvSpPr>
        <p:spPr>
          <a:xfrm>
            <a:off x="5134560" y="1923128"/>
            <a:ext cx="1125055" cy="607391"/>
          </a:xfrm>
          <a:prstGeom prst="flowChartProcess">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100" b="1">
                <a:solidFill>
                  <a:schemeClr val="tx1">
                    <a:lumMod val="85000"/>
                    <a:lumOff val="15000"/>
                  </a:schemeClr>
                </a:solidFill>
              </a:rPr>
              <a:t>TOTAL DISTINCT</a:t>
            </a:r>
            <a:endParaRPr lang="en-US" sz="1100" b="1" baseline="0">
              <a:solidFill>
                <a:schemeClr val="tx1">
                  <a:lumMod val="85000"/>
                  <a:lumOff val="15000"/>
                </a:schemeClr>
              </a:solidFill>
            </a:endParaRPr>
          </a:p>
          <a:p>
            <a:pPr algn="ctr"/>
            <a:r>
              <a:rPr lang="en-US" sz="1100" b="1" baseline="0">
                <a:solidFill>
                  <a:schemeClr val="tx1">
                    <a:lumMod val="85000"/>
                    <a:lumOff val="15000"/>
                  </a:schemeClr>
                </a:solidFill>
              </a:rPr>
              <a:t>~ 6.5 M</a:t>
            </a:r>
            <a:endParaRPr lang="en-US" sz="1100" b="1">
              <a:solidFill>
                <a:schemeClr val="tx1">
                  <a:lumMod val="85000"/>
                  <a:lumOff val="15000"/>
                </a:schemeClr>
              </a:solidFill>
            </a:endParaRPr>
          </a:p>
        </p:txBody>
      </p:sp>
      <p:sp>
        <p:nvSpPr>
          <p:cNvPr id="7" name="Flowchart: Process 6">
            <a:extLst>
              <a:ext uri="{FF2B5EF4-FFF2-40B4-BE49-F238E27FC236}">
                <a16:creationId xmlns:a16="http://schemas.microsoft.com/office/drawing/2014/main" id="{A3263A5C-F7E4-4AC6-89DD-DD2CB0FFE213}"/>
              </a:ext>
            </a:extLst>
          </p:cNvPr>
          <p:cNvSpPr/>
          <p:nvPr/>
        </p:nvSpPr>
        <p:spPr>
          <a:xfrm>
            <a:off x="1717984" y="2820410"/>
            <a:ext cx="1125055" cy="607391"/>
          </a:xfrm>
          <a:prstGeom prst="flowChartProcess">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100" b="1" baseline="0">
                <a:solidFill>
                  <a:schemeClr val="tx1">
                    <a:lumMod val="75000"/>
                    <a:lumOff val="25000"/>
                  </a:schemeClr>
                </a:solidFill>
              </a:rPr>
              <a:t>PLP</a:t>
            </a:r>
          </a:p>
          <a:p>
            <a:pPr algn="ctr"/>
            <a:r>
              <a:rPr lang="en-US" sz="1100" b="1" baseline="0">
                <a:solidFill>
                  <a:schemeClr val="tx1">
                    <a:lumMod val="75000"/>
                    <a:lumOff val="25000"/>
                  </a:schemeClr>
                </a:solidFill>
              </a:rPr>
              <a:t>( 1 Month ) </a:t>
            </a:r>
          </a:p>
          <a:p>
            <a:pPr algn="ctr"/>
            <a:r>
              <a:rPr lang="en-US" sz="1100" b="1" baseline="0">
                <a:solidFill>
                  <a:schemeClr val="tx1">
                    <a:lumMod val="75000"/>
                    <a:lumOff val="25000"/>
                  </a:schemeClr>
                </a:solidFill>
              </a:rPr>
              <a:t> ~ 4.4 M</a:t>
            </a:r>
            <a:endParaRPr lang="en-US" sz="1100" b="1">
              <a:solidFill>
                <a:schemeClr val="tx1">
                  <a:lumMod val="75000"/>
                  <a:lumOff val="25000"/>
                </a:schemeClr>
              </a:solidFill>
            </a:endParaRPr>
          </a:p>
        </p:txBody>
      </p:sp>
      <p:sp>
        <p:nvSpPr>
          <p:cNvPr id="8" name="Flowchart: Process 7">
            <a:extLst>
              <a:ext uri="{FF2B5EF4-FFF2-40B4-BE49-F238E27FC236}">
                <a16:creationId xmlns:a16="http://schemas.microsoft.com/office/drawing/2014/main" id="{680EDAE8-607A-47D6-84CF-7780DD75CC65}"/>
              </a:ext>
            </a:extLst>
          </p:cNvPr>
          <p:cNvSpPr/>
          <p:nvPr/>
        </p:nvSpPr>
        <p:spPr>
          <a:xfrm>
            <a:off x="3147286" y="2820962"/>
            <a:ext cx="1125055" cy="607391"/>
          </a:xfrm>
          <a:prstGeom prst="flowChartProcess">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100" b="1" baseline="0">
                <a:solidFill>
                  <a:schemeClr val="tx1">
                    <a:lumMod val="75000"/>
                    <a:lumOff val="25000"/>
                  </a:schemeClr>
                </a:solidFill>
              </a:rPr>
              <a:t>PIP</a:t>
            </a:r>
          </a:p>
          <a:p>
            <a:pPr algn="ctr"/>
            <a:r>
              <a:rPr lang="en-US" sz="1100" b="1" baseline="0">
                <a:solidFill>
                  <a:schemeClr val="tx1">
                    <a:lumMod val="75000"/>
                    <a:lumOff val="25000"/>
                  </a:schemeClr>
                </a:solidFill>
              </a:rPr>
              <a:t>( 1 Month ) </a:t>
            </a:r>
          </a:p>
          <a:p>
            <a:pPr algn="ctr"/>
            <a:r>
              <a:rPr lang="en-US" sz="1100" b="1" baseline="0">
                <a:solidFill>
                  <a:schemeClr val="tx1">
                    <a:lumMod val="75000"/>
                    <a:lumOff val="25000"/>
                  </a:schemeClr>
                </a:solidFill>
              </a:rPr>
              <a:t>~ 3.8 M</a:t>
            </a:r>
            <a:endParaRPr lang="en-US" sz="1100" b="1">
              <a:solidFill>
                <a:schemeClr val="tx1">
                  <a:lumMod val="75000"/>
                  <a:lumOff val="25000"/>
                </a:schemeClr>
              </a:solidFill>
            </a:endParaRPr>
          </a:p>
        </p:txBody>
      </p:sp>
      <p:sp>
        <p:nvSpPr>
          <p:cNvPr id="9" name="Flowchart: Process 8">
            <a:extLst>
              <a:ext uri="{FF2B5EF4-FFF2-40B4-BE49-F238E27FC236}">
                <a16:creationId xmlns:a16="http://schemas.microsoft.com/office/drawing/2014/main" id="{2F579B3D-1BA2-4567-905D-774788468CB4}"/>
              </a:ext>
            </a:extLst>
          </p:cNvPr>
          <p:cNvSpPr/>
          <p:nvPr/>
        </p:nvSpPr>
        <p:spPr>
          <a:xfrm>
            <a:off x="4623799" y="2820410"/>
            <a:ext cx="1125055" cy="607391"/>
          </a:xfrm>
          <a:prstGeom prst="flowChartProcess">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100" b="1" baseline="0">
                <a:solidFill>
                  <a:schemeClr val="tx1">
                    <a:lumMod val="75000"/>
                    <a:lumOff val="25000"/>
                  </a:schemeClr>
                </a:solidFill>
              </a:rPr>
              <a:t>LEADS</a:t>
            </a:r>
          </a:p>
          <a:p>
            <a:pPr algn="ctr"/>
            <a:r>
              <a:rPr lang="en-US" sz="1100" b="1" baseline="0">
                <a:solidFill>
                  <a:schemeClr val="tx1">
                    <a:lumMod val="75000"/>
                    <a:lumOff val="25000"/>
                  </a:schemeClr>
                </a:solidFill>
              </a:rPr>
              <a:t>( 1 Month ) </a:t>
            </a:r>
          </a:p>
          <a:p>
            <a:pPr algn="ctr"/>
            <a:r>
              <a:rPr lang="en-US" sz="1100" b="1">
                <a:solidFill>
                  <a:schemeClr val="tx1">
                    <a:lumMod val="75000"/>
                    <a:lumOff val="25000"/>
                  </a:schemeClr>
                </a:solidFill>
              </a:rPr>
              <a:t>~ 3 K</a:t>
            </a:r>
          </a:p>
        </p:txBody>
      </p:sp>
      <p:sp>
        <p:nvSpPr>
          <p:cNvPr id="10" name="Flowchart: Process 9">
            <a:extLst>
              <a:ext uri="{FF2B5EF4-FFF2-40B4-BE49-F238E27FC236}">
                <a16:creationId xmlns:a16="http://schemas.microsoft.com/office/drawing/2014/main" id="{F6B1222F-6231-4CF7-9006-1276BF00815F}"/>
              </a:ext>
            </a:extLst>
          </p:cNvPr>
          <p:cNvSpPr/>
          <p:nvPr/>
        </p:nvSpPr>
        <p:spPr>
          <a:xfrm>
            <a:off x="6039297" y="2827864"/>
            <a:ext cx="1125055" cy="607391"/>
          </a:xfrm>
          <a:prstGeom prst="flowChartProcess">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100" b="1" baseline="0">
                <a:solidFill>
                  <a:schemeClr val="tx1">
                    <a:lumMod val="75000"/>
                    <a:lumOff val="25000"/>
                  </a:schemeClr>
                </a:solidFill>
              </a:rPr>
              <a:t>QUOTES</a:t>
            </a:r>
          </a:p>
          <a:p>
            <a:pPr algn="ctr"/>
            <a:r>
              <a:rPr lang="en-US" sz="1100" b="1" baseline="0">
                <a:solidFill>
                  <a:schemeClr val="tx1">
                    <a:lumMod val="75000"/>
                    <a:lumOff val="25000"/>
                  </a:schemeClr>
                </a:solidFill>
              </a:rPr>
              <a:t>( 1 Month ) </a:t>
            </a:r>
          </a:p>
          <a:p>
            <a:pPr algn="ctr"/>
            <a:r>
              <a:rPr lang="en-US" sz="1100" b="1">
                <a:solidFill>
                  <a:schemeClr val="tx1">
                    <a:lumMod val="75000"/>
                    <a:lumOff val="25000"/>
                  </a:schemeClr>
                </a:solidFill>
              </a:rPr>
              <a:t>~ 190 K</a:t>
            </a:r>
          </a:p>
        </p:txBody>
      </p:sp>
      <p:sp>
        <p:nvSpPr>
          <p:cNvPr id="11" name="Flowchart: Process 10">
            <a:extLst>
              <a:ext uri="{FF2B5EF4-FFF2-40B4-BE49-F238E27FC236}">
                <a16:creationId xmlns:a16="http://schemas.microsoft.com/office/drawing/2014/main" id="{D9D45ADB-5525-4923-A848-B363A7DE6893}"/>
              </a:ext>
            </a:extLst>
          </p:cNvPr>
          <p:cNvSpPr/>
          <p:nvPr/>
        </p:nvSpPr>
        <p:spPr>
          <a:xfrm>
            <a:off x="7481851" y="2820962"/>
            <a:ext cx="1125055" cy="607391"/>
          </a:xfrm>
          <a:prstGeom prst="flowChartProcess">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100" b="1" baseline="0">
                <a:solidFill>
                  <a:schemeClr val="tx1">
                    <a:lumMod val="75000"/>
                    <a:lumOff val="25000"/>
                  </a:schemeClr>
                </a:solidFill>
              </a:rPr>
              <a:t>GUIDES</a:t>
            </a:r>
          </a:p>
          <a:p>
            <a:pPr algn="ctr"/>
            <a:r>
              <a:rPr lang="en-US" sz="1100" b="1" baseline="0">
                <a:solidFill>
                  <a:schemeClr val="tx1">
                    <a:lumMod val="75000"/>
                    <a:lumOff val="25000"/>
                  </a:schemeClr>
                </a:solidFill>
              </a:rPr>
              <a:t>( 1 Month ) </a:t>
            </a:r>
          </a:p>
          <a:p>
            <a:pPr algn="ctr"/>
            <a:r>
              <a:rPr lang="en-US" sz="1100" b="1">
                <a:solidFill>
                  <a:schemeClr val="tx1">
                    <a:lumMod val="75000"/>
                    <a:lumOff val="25000"/>
                  </a:schemeClr>
                </a:solidFill>
              </a:rPr>
              <a:t>~ 40 K</a:t>
            </a:r>
          </a:p>
        </p:txBody>
      </p:sp>
      <p:sp>
        <p:nvSpPr>
          <p:cNvPr id="12" name="Flowchart: Process 11">
            <a:extLst>
              <a:ext uri="{FF2B5EF4-FFF2-40B4-BE49-F238E27FC236}">
                <a16:creationId xmlns:a16="http://schemas.microsoft.com/office/drawing/2014/main" id="{4B11EB1E-2C28-42E5-A2A9-9085B1E1203E}"/>
              </a:ext>
            </a:extLst>
          </p:cNvPr>
          <p:cNvSpPr/>
          <p:nvPr/>
        </p:nvSpPr>
        <p:spPr>
          <a:xfrm>
            <a:off x="8910049" y="2827312"/>
            <a:ext cx="1125055" cy="607391"/>
          </a:xfrm>
          <a:prstGeom prst="flowChartProcess">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100" b="1" baseline="0">
                <a:solidFill>
                  <a:schemeClr val="tx1">
                    <a:lumMod val="75000"/>
                    <a:lumOff val="25000"/>
                  </a:schemeClr>
                </a:solidFill>
              </a:rPr>
              <a:t>KEYWORDS</a:t>
            </a:r>
          </a:p>
          <a:p>
            <a:pPr algn="ctr"/>
            <a:r>
              <a:rPr lang="en-US" sz="1100" b="1" baseline="0">
                <a:solidFill>
                  <a:schemeClr val="tx1">
                    <a:lumMod val="75000"/>
                    <a:lumOff val="25000"/>
                  </a:schemeClr>
                </a:solidFill>
              </a:rPr>
              <a:t>( 1 Month ) </a:t>
            </a:r>
          </a:p>
          <a:p>
            <a:pPr algn="ctr"/>
            <a:r>
              <a:rPr lang="en-US" sz="1100" b="1">
                <a:solidFill>
                  <a:schemeClr val="tx1">
                    <a:lumMod val="75000"/>
                    <a:lumOff val="25000"/>
                  </a:schemeClr>
                </a:solidFill>
              </a:rPr>
              <a:t>~ 1.7</a:t>
            </a:r>
            <a:r>
              <a:rPr lang="en-US" sz="1100" b="1" baseline="0">
                <a:solidFill>
                  <a:schemeClr val="tx1">
                    <a:lumMod val="75000"/>
                    <a:lumOff val="25000"/>
                  </a:schemeClr>
                </a:solidFill>
              </a:rPr>
              <a:t> M</a:t>
            </a:r>
            <a:endParaRPr lang="en-US" sz="1100" b="1">
              <a:solidFill>
                <a:schemeClr val="tx1">
                  <a:lumMod val="75000"/>
                  <a:lumOff val="25000"/>
                </a:schemeClr>
              </a:solidFill>
            </a:endParaRPr>
          </a:p>
        </p:txBody>
      </p:sp>
      <p:sp>
        <p:nvSpPr>
          <p:cNvPr id="13" name="Right Brace 12">
            <a:extLst>
              <a:ext uri="{FF2B5EF4-FFF2-40B4-BE49-F238E27FC236}">
                <a16:creationId xmlns:a16="http://schemas.microsoft.com/office/drawing/2014/main" id="{9BF6270B-A01C-C8AF-430A-C5B2534FB9A4}"/>
              </a:ext>
            </a:extLst>
          </p:cNvPr>
          <p:cNvSpPr/>
          <p:nvPr/>
        </p:nvSpPr>
        <p:spPr>
          <a:xfrm rot="16200000">
            <a:off x="5731599" y="-848094"/>
            <a:ext cx="179455" cy="7060921"/>
          </a:xfrm>
          <a:prstGeom prst="rightBrace">
            <a:avLst>
              <a:gd name="adj1" fmla="val 8333"/>
              <a:gd name="adj2" fmla="val 48239"/>
            </a:avLst>
          </a:prstGeom>
        </p:spPr>
        <p:style>
          <a:lnRef idx="3">
            <a:schemeClr val="dk1"/>
          </a:lnRef>
          <a:fillRef idx="0">
            <a:schemeClr val="dk1"/>
          </a:fillRef>
          <a:effectRef idx="2">
            <a:schemeClr val="dk1"/>
          </a:effectRef>
          <a:fontRef idx="minor">
            <a:schemeClr val="tx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sz="1100"/>
          </a:p>
        </p:txBody>
      </p:sp>
      <p:sp>
        <p:nvSpPr>
          <p:cNvPr id="15" name="TextBox 136">
            <a:extLst>
              <a:ext uri="{FF2B5EF4-FFF2-40B4-BE49-F238E27FC236}">
                <a16:creationId xmlns:a16="http://schemas.microsoft.com/office/drawing/2014/main" id="{412012DE-597F-2D06-8571-05ABC5770432}"/>
              </a:ext>
            </a:extLst>
          </p:cNvPr>
          <p:cNvSpPr txBox="1"/>
          <p:nvPr/>
        </p:nvSpPr>
        <p:spPr>
          <a:xfrm>
            <a:off x="492157" y="1242333"/>
            <a:ext cx="10725457" cy="388781"/>
          </a:xfrm>
          <a:prstGeom prst="rect">
            <a:avLst/>
          </a:prstGeom>
          <a:solidFill>
            <a:schemeClr val="bg1">
              <a:lumMod val="85000"/>
            </a:schemeClr>
          </a:solidFill>
          <a:ln w="6350">
            <a:noFill/>
            <a:prstDash val="solid"/>
          </a:ln>
        </p:spPr>
        <p:txBody>
          <a:bodyPr vert="horz" wrap="square" rtlCol="0"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a:ln>
                  <a:noFill/>
                </a:ln>
                <a:solidFill>
                  <a:schemeClr val="tx1">
                    <a:lumMod val="75000"/>
                    <a:lumOff val="25000"/>
                  </a:schemeClr>
                </a:solidFill>
                <a:effectLst/>
                <a:uLnTx/>
                <a:uFillTx/>
                <a:latin typeface="Arial" panose="020B0604020202020204"/>
              </a:rPr>
              <a:t>Existing</a:t>
            </a:r>
            <a:r>
              <a:rPr lang="en-US" sz="1400" b="1" i="1">
                <a:solidFill>
                  <a:schemeClr val="tx1">
                    <a:lumMod val="75000"/>
                    <a:lumOff val="25000"/>
                  </a:schemeClr>
                </a:solidFill>
                <a:latin typeface="Arial" panose="020B0604020202020204"/>
              </a:rPr>
              <a:t> consumer base ~ ( 35M - 40 M )</a:t>
            </a:r>
            <a:endParaRPr kumimoji="0" lang="en-US" sz="1400" b="1" i="1" u="none" strike="noStrike" kern="1200" cap="none" spc="0" normalizeH="0" baseline="0">
              <a:ln>
                <a:noFill/>
              </a:ln>
              <a:solidFill>
                <a:schemeClr val="tx1">
                  <a:lumMod val="75000"/>
                  <a:lumOff val="25000"/>
                </a:schemeClr>
              </a:solidFill>
              <a:effectLst/>
              <a:uLnTx/>
              <a:uFillTx/>
              <a:latin typeface="Arial" panose="020B0604020202020204"/>
            </a:endParaRPr>
          </a:p>
        </p:txBody>
      </p:sp>
    </p:spTree>
    <p:extLst>
      <p:ext uri="{BB962C8B-B14F-4D97-AF65-F5344CB8AC3E}">
        <p14:creationId xmlns:p14="http://schemas.microsoft.com/office/powerpoint/2010/main" val="2041491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68A1D-64D3-17B4-F2EF-B5ABF95A5EA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B449EC6-F3AA-31BF-9989-0B378369E477}"/>
              </a:ext>
            </a:extLst>
          </p:cNvPr>
          <p:cNvSpPr>
            <a:spLocks noGrp="1"/>
          </p:cNvSpPr>
          <p:nvPr>
            <p:ph type="body" sz="quarter" idx="11"/>
          </p:nvPr>
        </p:nvSpPr>
        <p:spPr>
          <a:xfrm>
            <a:off x="932095" y="2071109"/>
            <a:ext cx="7573276" cy="1122034"/>
          </a:xfrm>
        </p:spPr>
        <p:txBody>
          <a:bodyPr/>
          <a:lstStyle/>
          <a:p>
            <a:r>
              <a:rPr lang="en-IN">
                <a:solidFill>
                  <a:schemeClr val="accent1"/>
                </a:solidFill>
              </a:rPr>
              <a:t>FY24 Q3 – Summary  </a:t>
            </a:r>
          </a:p>
          <a:p>
            <a:r>
              <a:rPr lang="en-IN">
                <a:solidFill>
                  <a:schemeClr val="accent1"/>
                </a:solidFill>
              </a:rPr>
              <a:t>&amp; A/B Test Results</a:t>
            </a:r>
            <a:endParaRPr lang="en-US">
              <a:solidFill>
                <a:schemeClr val="accent1"/>
              </a:solidFill>
            </a:endParaRPr>
          </a:p>
        </p:txBody>
      </p:sp>
    </p:spTree>
    <p:extLst>
      <p:ext uri="{BB962C8B-B14F-4D97-AF65-F5344CB8AC3E}">
        <p14:creationId xmlns:p14="http://schemas.microsoft.com/office/powerpoint/2010/main" val="10170466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BvQfEmR1zolEWXOwfEwC4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7wQ831Kl0J_xQonVfZyNp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Unt4fQfxAKkf8wfIlK8im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e8JJJzy_BW36Rv5aa9pL0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qkjKj.ahTENVhiWUp8ddE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F2xPogpSq2iQud7K6rKU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JzxLrVsXZTFFqBNy5b9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AG7MZimKMxS54od7n71Em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wE.OW7Nj.XeJW6QbZGVx3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bRdOEJdMtWP7Z88jg8kbb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smeFIEFyYzLm2r91LrMkc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iAQwf4trw_RnjZKARYJgz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Jh3GqbZwHHNMZnOgA4qUB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5w27OlwEnRrnXf4O7Z78M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aLEnmWbqHB5pDPQOqpcDL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c4lB8W2W5D2q4cQbfNGWH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WY2QV2_wF_ef_TwKFhqca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vVWOAjqF0dFX0WBt5PIc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rX0M8_J4GUnHK_asGigAD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BFWqOk5BBVgASUGWSh41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znlWOh69FH.SPH6JAyIms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pjzVU6wNti5tnynETME0T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qqEODFkLhYLG5WgnhSL6A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QLzXPb98ftcDzZ2lGWEAw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73W2yX.mhVWQEJfO.47X_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uOUCqa3Ypu8Hsg_vlKyXt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Kl2Tc3CXmsYOJQTjZyP2F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bKLGKo3K6lJZXwlw4MOwq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2Y5u9d73GyEmu5tYrqGQ4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5Gc4z7dJiDD_4cAaQa4R0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gAATXIWPvGyDMPH53q__W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9Mf4bPt9t2OdizTGIYq7s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E_KA0gVWNsyFfTINT9EIn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ZMTSdPYLyNrejg8cRz_xi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lLL8Tuv.9g6Og1VreImIc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EQwHZILZ6eFSMJd74O3r1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QHcdioaiafJfPM3GAjVVV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g5i.h6kBuTMwPKNJc5tuZ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Z.jboWnPPzLHolRgdU9jI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JSn.HL3LbT665zEwB1rLH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oPtgj7yfFzJL9wNAs1TmH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dbkM35BgI3uGdHOMRjbTD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iP90d3q1WrV5SCHfkdE8q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EAyMF9hkrnDFa382fdNRh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KD5rdleqfiqrVZsoJhN27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XX6vBpKN5MItECA03zjpR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DvHWkT6BIHuwvIugfkdTx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THD Color Scheme">
      <a:dk1>
        <a:srgbClr val="000000"/>
      </a:dk1>
      <a:lt1>
        <a:srgbClr val="FFFFFF"/>
      </a:lt1>
      <a:dk2>
        <a:srgbClr val="7E7F7E"/>
      </a:dk2>
      <a:lt2>
        <a:srgbClr val="E5E5E7"/>
      </a:lt2>
      <a:accent1>
        <a:srgbClr val="F96303"/>
      </a:accent1>
      <a:accent2>
        <a:srgbClr val="608192"/>
      </a:accent2>
      <a:accent3>
        <a:srgbClr val="8FA6B1"/>
      </a:accent3>
      <a:accent4>
        <a:srgbClr val="FFBF03"/>
      </a:accent4>
      <a:accent5>
        <a:srgbClr val="FED865"/>
      </a:accent5>
      <a:accent6>
        <a:srgbClr val="FDE69A"/>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D_CompanyTemplate_16.9" id="{0ACB5F3F-1D49-41B4-B420-DBC3AE15947C}" vid="{F18448C5-68D2-4864-83A4-DFA6F522DC91}"/>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e Home Depot Grid 16:9 - 10848">
  <a:themeElements>
    <a:clrScheme name="Custom 1">
      <a:dk1>
        <a:srgbClr val="1C1C1C"/>
      </a:dk1>
      <a:lt1>
        <a:sysClr val="window" lastClr="FFFFFF"/>
      </a:lt1>
      <a:dk2>
        <a:srgbClr val="F58220"/>
      </a:dk2>
      <a:lt2>
        <a:srgbClr val="F2F2F2"/>
      </a:lt2>
      <a:accent1>
        <a:srgbClr val="B84A00"/>
      </a:accent1>
      <a:accent2>
        <a:srgbClr val="FF6600"/>
      </a:accent2>
      <a:accent3>
        <a:srgbClr val="FFFF00"/>
      </a:accent3>
      <a:accent4>
        <a:srgbClr val="FFB781"/>
      </a:accent4>
      <a:accent5>
        <a:srgbClr val="6E6F73"/>
      </a:accent5>
      <a:accent6>
        <a:srgbClr val="3E7697"/>
      </a:accent6>
      <a:hlink>
        <a:srgbClr val="92BAD2"/>
      </a:hlink>
      <a:folHlink>
        <a:srgbClr val="92BAD2"/>
      </a:folHlink>
    </a:clrScheme>
    <a:fontScheme name="Custom 1">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solidFill>
            <a:schemeClr val="tx2"/>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accent5"/>
          </a:solidFill>
          <a:prstDash val="solid"/>
          <a:round/>
          <a:tailEnd type="none"/>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1B082E35A0B04CBF2E9B80B2824B5F" ma:contentTypeVersion="11" ma:contentTypeDescription="Create a new document." ma:contentTypeScope="" ma:versionID="347723fe622ef429a91da324c0d03ba5">
  <xsd:schema xmlns:xsd="http://www.w3.org/2001/XMLSchema" xmlns:xs="http://www.w3.org/2001/XMLSchema" xmlns:p="http://schemas.microsoft.com/office/2006/metadata/properties" xmlns:ns2="aa34c282-fec0-4f6a-886d-dd0724e11d2d" xmlns:ns3="bc848897-549c-4e80-b4a5-9374533ca59f" targetNamespace="http://schemas.microsoft.com/office/2006/metadata/properties" ma:root="true" ma:fieldsID="c9de52fe067a57a873983b2d05133e6c" ns2:_="" ns3:_="">
    <xsd:import namespace="aa34c282-fec0-4f6a-886d-dd0724e11d2d"/>
    <xsd:import namespace="bc848897-549c-4e80-b4a5-9374533ca59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34c282-fec0-4f6a-886d-dd0724e11d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c848897-549c-4e80-b4a5-9374533ca59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23A61B6-3066-44C7-B27D-2F631A33850D}">
  <ds:schemaRefs>
    <ds:schemaRef ds:uri="aa34c282-fec0-4f6a-886d-dd0724e11d2d"/>
    <ds:schemaRef ds:uri="bc848897-549c-4e80-b4a5-9374533ca5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99BC04E-DFBD-411D-8601-507FFB708CE9}">
  <ds:schemaRefs>
    <ds:schemaRef ds:uri="aa34c282-fec0-4f6a-886d-dd0724e11d2d"/>
    <ds:schemaRef ds:uri="bc848897-549c-4e80-b4a5-9374533ca5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807F9F0-AB66-4AC3-A14D-C3AC6B9CFA14}">
  <ds:schemaRefs>
    <ds:schemaRef ds:uri="http://schemas.microsoft.com/sharepoint/v3/contenttype/forms"/>
  </ds:schemaRefs>
</ds:datastoreItem>
</file>

<file path=docMetadata/LabelInfo.xml><?xml version="1.0" encoding="utf-8"?>
<clbl:labelList xmlns:clbl="http://schemas.microsoft.com/office/2020/mipLabelMetadata">
  <clbl:label id="{1a04591e-2156-4e7e-b8dc-60ccb91b4f06}" enabled="1" method="Standard" siteId="{fb7e6711-b619-4fbe-afe6-f83b12673323}" removed="0"/>
</clbl:labelList>
</file>

<file path=docProps/app.xml><?xml version="1.0" encoding="utf-8"?>
<Properties xmlns="http://schemas.openxmlformats.org/officeDocument/2006/extended-properties" xmlns:vt="http://schemas.openxmlformats.org/officeDocument/2006/docPropsVTypes">
  <Template>THD_CompanyTemplate_16.9</Template>
  <Application>Microsoft Office PowerPoint</Application>
  <PresentationFormat>Widescreen</PresentationFormat>
  <Slides>29</Slides>
  <Notes>13</Notes>
  <HiddenSlides>6</HiddenSlides>
  <ScaleCrop>false</ScaleCrop>
  <HeadingPairs>
    <vt:vector size="4" baseType="variant">
      <vt:variant>
        <vt:lpstr>Theme</vt:lpstr>
      </vt:variant>
      <vt:variant>
        <vt:i4>3</vt:i4>
      </vt:variant>
      <vt:variant>
        <vt:lpstr>Slide Titles</vt:lpstr>
      </vt:variant>
      <vt:variant>
        <vt:i4>29</vt:i4>
      </vt:variant>
    </vt:vector>
  </HeadingPairs>
  <TitlesOfParts>
    <vt:vector size="32" baseType="lpstr">
      <vt:lpstr>Office Theme</vt:lpstr>
      <vt:lpstr>Custom Design</vt:lpstr>
      <vt:lpstr>The Home Depot Grid 16:9 - 10848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Kolukuluri, Risheedhar varma</dc:creator>
  <cp:revision>1</cp:revision>
  <dcterms:created xsi:type="dcterms:W3CDTF">2021-09-22T13:26:00Z</dcterms:created>
  <dcterms:modified xsi:type="dcterms:W3CDTF">2025-03-31T16:00:15Z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0x0101007C1B082E35A0B04CBF2E9B80B2824B5F</vt:lpwstr>
  </property>
  <property fmtid="{D5CDD505-2E9C-101B-9397-08002B2CF9AE}" pid="3" name="MSIP_Label_1a04591e-2156-4e7e-b8dc-60ccb91b4f06_Enabled">
    <vt:lpwstr>true</vt:lpwstr>
  </property>
  <property fmtid="{D5CDD505-2E9C-101B-9397-08002B2CF9AE}" pid="4" name="MSIP_Label_1a04591e-2156-4e7e-b8dc-60ccb91b4f06_SetDate">
    <vt:lpwstr>2022-09-23T13:38:57Z</vt:lpwstr>
  </property>
  <property fmtid="{D5CDD505-2E9C-101B-9397-08002B2CF9AE}" pid="5" name="MSIP_Label_1a04591e-2156-4e7e-b8dc-60ccb91b4f06_Method">
    <vt:lpwstr>Standard</vt:lpwstr>
  </property>
  <property fmtid="{D5CDD505-2E9C-101B-9397-08002B2CF9AE}" pid="6" name="MSIP_Label_1a04591e-2156-4e7e-b8dc-60ccb91b4f06_Name">
    <vt:lpwstr>Internal-THD</vt:lpwstr>
  </property>
  <property fmtid="{D5CDD505-2E9C-101B-9397-08002B2CF9AE}" pid="7" name="MSIP_Label_1a04591e-2156-4e7e-b8dc-60ccb91b4f06_SiteId">
    <vt:lpwstr>fb7e6711-b619-4fbe-afe6-f83b12673323</vt:lpwstr>
  </property>
  <property fmtid="{D5CDD505-2E9C-101B-9397-08002B2CF9AE}" pid="8" name="MSIP_Label_1a04591e-2156-4e7e-b8dc-60ccb91b4f06_ActionId">
    <vt:lpwstr>5f601730-521b-452c-b286-d60ba080963e</vt:lpwstr>
  </property>
  <property fmtid="{D5CDD505-2E9C-101B-9397-08002B2CF9AE}" pid="9" name="MSIP_Label_1a04591e-2156-4e7e-b8dc-60ccb91b4f06_ContentBits">
    <vt:lpwstr>2</vt:lpwstr>
  </property>
</Properties>
</file>